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4" r:id="rId5"/>
    <p:sldId id="261" r:id="rId6"/>
    <p:sldId id="263" r:id="rId7"/>
    <p:sldId id="285" r:id="rId8"/>
    <p:sldId id="264" r:id="rId9"/>
    <p:sldId id="265" r:id="rId10"/>
    <p:sldId id="266" r:id="rId11"/>
    <p:sldId id="267" r:id="rId12"/>
    <p:sldId id="286" r:id="rId13"/>
    <p:sldId id="287" r:id="rId14"/>
    <p:sldId id="288" r:id="rId15"/>
    <p:sldId id="289" r:id="rId16"/>
    <p:sldId id="1526" r:id="rId17"/>
    <p:sldId id="290" r:id="rId18"/>
    <p:sldId id="269" r:id="rId19"/>
    <p:sldId id="270" r:id="rId20"/>
    <p:sldId id="271" r:id="rId21"/>
    <p:sldId id="274" r:id="rId22"/>
    <p:sldId id="273" r:id="rId23"/>
    <p:sldId id="272" r:id="rId24"/>
    <p:sldId id="291" r:id="rId25"/>
    <p:sldId id="276" r:id="rId26"/>
    <p:sldId id="277" r:id="rId27"/>
    <p:sldId id="1528" r:id="rId28"/>
    <p:sldId id="1527" r:id="rId29"/>
    <p:sldId id="28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7003" autoAdjust="0"/>
  </p:normalViewPr>
  <p:slideViewPr>
    <p:cSldViewPr snapToGrid="0">
      <p:cViewPr varScale="1">
        <p:scale>
          <a:sx n="92" d="100"/>
          <a:sy n="92" d="100"/>
        </p:scale>
        <p:origin x="92" y="76"/>
      </p:cViewPr>
      <p:guideLst/>
    </p:cSldViewPr>
  </p:slideViewPr>
  <p:outlineViewPr>
    <p:cViewPr>
      <p:scale>
        <a:sx n="33" d="100"/>
        <a:sy n="33" d="100"/>
      </p:scale>
      <p:origin x="0" y="-4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CAA0B-52ED-4890-A272-E26746547C0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75511-0579-44EA-9FD5-78DCFA240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0FF2E6-DC06-4681-9144-F2BF861BAB1D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1CF433-EC56-45FB-AA3D-B4E9F9DC7408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0488" y="744538"/>
            <a:ext cx="6616700" cy="3722687"/>
          </a:xfrm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6B6256-6AEE-4630-B0BA-9DB5D219DA18}" type="slidenum">
              <a:rPr lang="zh-CN" altLang="en-US" sz="1200" b="0">
                <a:latin typeface="Times New Roman" panose="02020603050405020304" pitchFamily="18" charset="0"/>
              </a:rPr>
              <a:t>12</a:t>
            </a:fld>
            <a:endParaRPr lang="en-US" altLang="zh-CN" sz="12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0488" y="744538"/>
            <a:ext cx="6616700" cy="3722687"/>
          </a:xfrm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6B6256-6AEE-4630-B0BA-9DB5D219DA18}" type="slidenum">
              <a:rPr lang="zh-CN" altLang="en-US" sz="1200" b="0">
                <a:latin typeface="Times New Roman" panose="02020603050405020304" pitchFamily="18" charset="0"/>
              </a:rPr>
              <a:t>14</a:t>
            </a:fld>
            <a:endParaRPr lang="en-US" altLang="zh-CN" sz="12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0488" y="744538"/>
            <a:ext cx="6616700" cy="3722687"/>
          </a:xfrm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6B6256-6AEE-4630-B0BA-9DB5D219DA18}" type="slidenum">
              <a:rPr lang="zh-CN" altLang="en-US" sz="1200" b="0">
                <a:solidFill>
                  <a:prstClr val="black"/>
                </a:solidFill>
                <a:latin typeface="Times New Roman" panose="02020603050405020304" pitchFamily="18" charset="0"/>
              </a:rPr>
              <a:t>15</a:t>
            </a:fld>
            <a:endParaRPr lang="en-US" altLang="zh-CN" sz="1200" b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0488" y="744538"/>
            <a:ext cx="6616700" cy="3722687"/>
          </a:xfrm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6B6256-6AEE-4630-B0BA-9DB5D219DA18}" type="slidenum">
              <a:rPr lang="zh-CN" altLang="en-US" sz="1200" b="0">
                <a:solidFill>
                  <a:prstClr val="black"/>
                </a:solidFill>
                <a:latin typeface="Times New Roman" panose="02020603050405020304" pitchFamily="18" charset="0"/>
              </a:rPr>
              <a:t>16</a:t>
            </a:fld>
            <a:endParaRPr lang="en-US" altLang="zh-CN" sz="1200" b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65D85D-93B1-4681-9E05-592879F01453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E99BFF-EE8F-4A99-8ECD-2354FBD061B0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CC60FB-0AD6-434A-BD68-AFE2F228BBD8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E99BFF-EE8F-4A99-8ECD-2354FBD061B0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75511-0579-44EA-9FD5-78DCFA24093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E76EBF-D952-4756-9A0F-AA4B6DCFE76A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E99BFF-EE8F-4A99-8ECD-2354FBD061B0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65D85D-93B1-4681-9E05-592879F01453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E99BFF-EE8F-4A99-8ECD-2354FBD061B0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CC60FB-0AD6-434A-BD68-AFE2F228BBD8}" type="datetime1">
              <a:rPr lang="zh-CN" altLang="en-US" smtClean="0"/>
              <a:t>2019/7/22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859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CC60FB-0AD6-434A-BD68-AFE2F228BBD8}" type="datetime1">
              <a:rPr lang="zh-CN" altLang="en-US" smtClean="0"/>
              <a:t>2019/7/22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71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CC60FB-0AD6-434A-BD68-AFE2F228BBD8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A6F3C6-264A-467D-B97C-250144BCC99B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C2AD69-4BC2-47A4-8B5C-30F602CA6870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C2AD69-4BC2-47A4-8B5C-30F602CA6870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7FE2E83-1FD3-48FF-943F-4C9D5E0294E1}" type="datetime1">
              <a:rPr lang="zh-CN" altLang="en-US" smtClean="0">
                <a:solidFill>
                  <a:prstClr val="black"/>
                </a:solidFill>
              </a:rPr>
              <a:t>2019/7/22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1CF433-EC56-45FB-AA3D-B4E9F9DC7408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52830A-6BF2-4EA1-97DF-39A305C33A43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765A3C-8DB5-4709-AC47-25ECDE73CF9E}" type="datetime1">
              <a:rPr lang="zh-CN" altLang="en-US" smtClean="0"/>
              <a:t>2019/7/22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CDB0-DE5D-4891-802C-F11DFCD560F6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54E2-F446-4C62-B4C1-1BD48F58B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202.127.28.44:8999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8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795"/>
            <a:ext cx="12192000" cy="6879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1719" y="2426666"/>
            <a:ext cx="8330491" cy="242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中国科学院上海有机化学研究所</a:t>
            </a:r>
            <a:br>
              <a:rPr kumimoji="1"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kumimoji="1"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协同办公平台操作介绍</a:t>
            </a:r>
            <a:endParaRPr kumimoji="1"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2019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02 </a:t>
            </a:r>
            <a:r>
              <a:rPr lang="zh-CN" altLang="en-US" sz="2000" dirty="0">
                <a:latin typeface="+mn-ea"/>
              </a:rPr>
              <a:t>门户的作用</a:t>
            </a:r>
            <a:endParaRPr lang="id-ID" altLang="zh-CN" sz="2000" dirty="0">
              <a:latin typeface="+mn-ea"/>
            </a:endParaRPr>
          </a:p>
        </p:txBody>
      </p:sp>
      <p:sp>
        <p:nvSpPr>
          <p:cNvPr id="27" name="虚尾箭头 26"/>
          <p:cNvSpPr/>
          <p:nvPr/>
        </p:nvSpPr>
        <p:spPr>
          <a:xfrm>
            <a:off x="4114800" y="3920247"/>
            <a:ext cx="282102" cy="480470"/>
          </a:xfrm>
          <a:prstGeom prst="striped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3" descr="d:\My Documents\My Pictures\问题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171" y="2639928"/>
            <a:ext cx="19208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3777666" y="1067876"/>
            <a:ext cx="41068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何为门户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门户的用途：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3523330" y="2782691"/>
            <a:ext cx="673793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今后用户的工作界面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通过门户即可查询所有审批事项、日常工作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提供各类审批提醒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Lenovo\Desktop\图片6.png图片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745" y="975360"/>
            <a:ext cx="11261090" cy="567436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263352" y="1485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02 </a:t>
            </a:r>
            <a:r>
              <a:rPr lang="zh-CN" altLang="en-US" sz="2000" dirty="0">
                <a:latin typeface="+mn-ea"/>
              </a:rPr>
              <a:t>门户介绍</a:t>
            </a:r>
            <a:r>
              <a:rPr lang="en-US" altLang="zh-CN" sz="2000" dirty="0">
                <a:latin typeface="+mn-ea"/>
              </a:rPr>
              <a:t>1</a:t>
            </a:r>
            <a:endParaRPr lang="id-ID" altLang="zh-CN" sz="2000" dirty="0">
              <a:latin typeface="+mn-ea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263352" y="288444"/>
            <a:ext cx="11732132" cy="53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24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通过门户中的快捷查询框可快速查询文档、人员、流程等信息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3418" y="-48249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门户首页介绍 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</a:rPr>
              <a:t>信息展示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、一级菜单、二级菜单、快捷搜索、常用工具、功能按钮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969612" y="6356359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02721" y="386923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二级菜单</a:t>
            </a:r>
          </a:p>
        </p:txBody>
      </p:sp>
      <p:sp>
        <p:nvSpPr>
          <p:cNvPr id="17" name="圆角矩形 16" hidden="1"/>
          <p:cNvSpPr/>
          <p:nvPr/>
        </p:nvSpPr>
        <p:spPr>
          <a:xfrm>
            <a:off x="10573205" y="995625"/>
            <a:ext cx="1038558" cy="44485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 hidden="1"/>
          <p:cNvSpPr txBox="1"/>
          <p:nvPr/>
        </p:nvSpPr>
        <p:spPr>
          <a:xfrm>
            <a:off x="10573205" y="142123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常用工具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544175" y="1093115"/>
            <a:ext cx="1316640" cy="45340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902812" y="1808779"/>
            <a:ext cx="1169272" cy="180118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70898" y="2223761"/>
            <a:ext cx="2475831" cy="97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402355" y="3028949"/>
            <a:ext cx="5551251" cy="278447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61769" y="4190353"/>
            <a:ext cx="2031325" cy="46166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信息展示区域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082247" y="1097410"/>
            <a:ext cx="1106213" cy="45736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82402" y="1554355"/>
            <a:ext cx="1707926" cy="46166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一级菜单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790281" y="1093113"/>
            <a:ext cx="2611914" cy="46166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877175" y="109271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快捷搜索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434953" y="513458"/>
            <a:ext cx="157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功能按钮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ldLvl="0" animBg="1"/>
      <p:bldP spid="18" grpId="0"/>
      <p:bldP spid="19" grpId="0" bldLvl="0" animBg="1"/>
      <p:bldP spid="13" grpId="0" bldLvl="0" animBg="1"/>
      <p:bldP spid="4" grpId="0" bldLvl="0" animBg="1"/>
      <p:bldP spid="5" grpId="0" animBg="1"/>
      <p:bldP spid="11" grpId="0" bldLvl="0" animBg="1"/>
      <p:bldP spid="12" grpId="0" bldLvl="0" animBg="1"/>
      <p:bldP spid="15" grpId="0" bldLvl="0" animBg="1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04815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收藏夹</a:t>
            </a:r>
          </a:p>
        </p:txBody>
      </p:sp>
      <p:pic>
        <p:nvPicPr>
          <p:cNvPr id="2" name="图片 1" descr="C:\Users\Lenovo\Desktop\图片10.png图片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4891" y="1357781"/>
            <a:ext cx="5314950" cy="195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C:\Users\Lenovo\Desktop\图片9.png图片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88735" y="3315335"/>
            <a:ext cx="4814570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735219" y="4138823"/>
            <a:ext cx="408561" cy="16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203021" y="3633362"/>
            <a:ext cx="408561" cy="16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97077" y="1223447"/>
            <a:ext cx="327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收藏夹</a:t>
            </a:r>
            <a:endParaRPr lang="en-US" altLang="zh-CN" sz="24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可以快速访问系统中的</a:t>
            </a:r>
            <a:endParaRPr lang="en-US" altLang="zh-CN" sz="24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某个页面或某些功能</a:t>
            </a:r>
          </a:p>
        </p:txBody>
      </p:sp>
      <p:pic>
        <p:nvPicPr>
          <p:cNvPr id="9" name="图片 8" descr="C:\Users\Lenovo\Desktop\图片24.png图片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6135" y="2622550"/>
            <a:ext cx="5562600" cy="363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643189" y="190501"/>
            <a:ext cx="4162425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、主界面功能详解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42418" y="1076577"/>
            <a:ext cx="784701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一级菜单在顶部，二级菜单在左侧。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一级菜单、二级菜单</a:t>
            </a:r>
          </a:p>
        </p:txBody>
      </p:sp>
      <p:pic>
        <p:nvPicPr>
          <p:cNvPr id="2" name="图片 1" descr="C:\Users\Lenovo\Desktop\图片11.png图片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5" y="1513205"/>
            <a:ext cx="11565255" cy="579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3544" y="527376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二级菜单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37759" y="2234772"/>
            <a:ext cx="1422184" cy="394322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212465" y="2234565"/>
            <a:ext cx="4589780" cy="107759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53280" y="1141283"/>
            <a:ext cx="1707926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一级菜单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04815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右键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67917" y="1463069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系统中，用的最多的操作就是点击右键。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任何系统内页面都可以通过点击右键调出功能菜单。</a:t>
            </a:r>
          </a:p>
        </p:txBody>
      </p:sp>
      <p:pic>
        <p:nvPicPr>
          <p:cNvPr id="4" name="图片 3" descr="C:\Users\Lenovo\Desktop\图片13.png图片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4358" y="1428218"/>
            <a:ext cx="11449685" cy="5293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470401" y="4919995"/>
            <a:ext cx="42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在页面任意位置点击右键可以调出操作菜单</a:t>
            </a:r>
          </a:p>
        </p:txBody>
      </p:sp>
      <p:sp>
        <p:nvSpPr>
          <p:cNvPr id="5" name="椭圆 4"/>
          <p:cNvSpPr/>
          <p:nvPr/>
        </p:nvSpPr>
        <p:spPr>
          <a:xfrm>
            <a:off x="3086100" y="2661917"/>
            <a:ext cx="257175" cy="26225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04815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常用工具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06410" y="1398044"/>
            <a:ext cx="7703876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常用工具栏中用于放置系统中常用功能的功能按钮，点击不同的功能按钮可以进入到相应的功能操作页面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61549" y="2925714"/>
          <a:ext cx="9282651" cy="303693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7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38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功能按钮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功能说明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点开后可设置用户组，门户菜单，流程显示设置等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3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点开后可修改用户密码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3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点开后可切换主题及颜色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38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点开后可切换门户首页的布局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4" y="3589262"/>
            <a:ext cx="1583096" cy="501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08" y="4178013"/>
            <a:ext cx="1583096" cy="5522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554" y="4793089"/>
            <a:ext cx="1609570" cy="4726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056" y="5373183"/>
            <a:ext cx="1580948" cy="5514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04815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修改用户密码</a:t>
            </a:r>
          </a:p>
        </p:txBody>
      </p:sp>
      <p:pic>
        <p:nvPicPr>
          <p:cNvPr id="3" name="图片 2" descr="C:\Users\Lenovo\Desktop\图片14.png图片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07" y="1166642"/>
            <a:ext cx="11935231" cy="551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用户设置</a:t>
            </a:r>
          </a:p>
        </p:txBody>
      </p:sp>
      <p:pic>
        <p:nvPicPr>
          <p:cNvPr id="3" name="图片 2" descr="C:\Users\Lenovo\Desktop\图片15.png图片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2773" y="1239004"/>
            <a:ext cx="10626453" cy="491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3300524" y="4763067"/>
            <a:ext cx="7546975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流程短语设置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用于用户添加一些自己常用的流程签字意见。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具体操作：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）点击工作流程的流程短语设置链接，进入流程短语列表页面；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）点击右键新建按钮新建流程短语后保存即可，则用户在审批流程的时候就可以调用这些预先定义好的流程短语了。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4187011" y="1969676"/>
            <a:ext cx="3682564" cy="1484434"/>
            <a:chOff x="1525477" y="1704433"/>
            <a:chExt cx="3682256" cy="1481873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25477" y="1704433"/>
              <a:ext cx="3682256" cy="52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5023017" y="2154866"/>
              <a:ext cx="184716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6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2234705" y="2172395"/>
              <a:ext cx="1107904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70561" y="3161693"/>
            <a:ext cx="5050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审批流程介绍</a:t>
            </a: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03 </a:t>
            </a:r>
            <a:r>
              <a:rPr lang="zh-CN" altLang="en-US" sz="2000" dirty="0">
                <a:latin typeface="+mn-ea"/>
              </a:rPr>
              <a:t>操作介绍</a:t>
            </a:r>
            <a:endParaRPr lang="id-ID" altLang="zh-CN" sz="2000" dirty="0">
              <a:latin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14" name="Picture 3" descr="d:\My Documents\My Pictures\问题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223" y="2370138"/>
            <a:ext cx="19208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3554244" y="2219295"/>
            <a:ext cx="524668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如何创建一个流程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如何跟踪我发起的流程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我可以对流程进行哪些处理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如何查看流程进展及审批情况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>
              <a:lnSpc>
                <a:spcPct val="150000"/>
              </a:lnSpc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3681413" y="1048501"/>
            <a:ext cx="41068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流程的操作过程：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31"/>
            <a:ext cx="12192000" cy="2805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352" y="-1071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id-ID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15716" y="4356770"/>
            <a:ext cx="4611804" cy="963491"/>
            <a:chOff x="665062" y="3866484"/>
            <a:chExt cx="4536225" cy="971238"/>
          </a:xfrm>
        </p:grpSpPr>
        <p:sp>
          <p:nvSpPr>
            <p:cNvPr id="112" name="Oval 111"/>
            <p:cNvSpPr/>
            <p:nvPr/>
          </p:nvSpPr>
          <p:spPr>
            <a:xfrm>
              <a:off x="665062" y="3866484"/>
              <a:ext cx="434111" cy="421115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022" y="3917648"/>
              <a:ext cx="396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id-ID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65062" y="4416606"/>
              <a:ext cx="434111" cy="42111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6114" y="4473275"/>
              <a:ext cx="389768" cy="31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id-ID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Straight Connector 56"/>
            <p:cNvCxnSpPr>
              <a:stCxn id="112" idx="4"/>
            </p:cNvCxnSpPr>
            <p:nvPr/>
          </p:nvCxnSpPr>
          <p:spPr>
            <a:xfrm>
              <a:off x="882117" y="4287599"/>
              <a:ext cx="431917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82117" y="4837722"/>
              <a:ext cx="4319170" cy="0"/>
            </a:xfrm>
            <a:prstGeom prst="line">
              <a:avLst/>
            </a:prstGeom>
            <a:ln w="3175" cmpd="thinThick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1"/>
            <p:cNvSpPr txBox="1"/>
            <p:nvPr/>
          </p:nvSpPr>
          <p:spPr>
            <a:xfrm>
              <a:off x="1148409" y="3892425"/>
              <a:ext cx="1241204" cy="31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审批流程介绍</a:t>
              </a:r>
            </a:p>
          </p:txBody>
        </p:sp>
        <p:sp>
          <p:nvSpPr>
            <p:cNvPr id="137" name="TextBox 11"/>
            <p:cNvSpPr txBox="1"/>
            <p:nvPr/>
          </p:nvSpPr>
          <p:spPr>
            <a:xfrm>
              <a:off x="1148410" y="4442548"/>
              <a:ext cx="711422" cy="31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移动版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314C03-8700-4B3F-A420-FEFEB5D42025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215716" y="3296878"/>
            <a:ext cx="4611804" cy="1453251"/>
            <a:chOff x="665062" y="3866484"/>
            <a:chExt cx="4536225" cy="1464936"/>
          </a:xfrm>
        </p:grpSpPr>
        <p:sp>
          <p:nvSpPr>
            <p:cNvPr id="32" name="Oval 111"/>
            <p:cNvSpPr/>
            <p:nvPr/>
          </p:nvSpPr>
          <p:spPr>
            <a:xfrm>
              <a:off x="665062" y="3866484"/>
              <a:ext cx="434111" cy="421115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12"/>
            <p:cNvSpPr txBox="1"/>
            <p:nvPr/>
          </p:nvSpPr>
          <p:spPr>
            <a:xfrm>
              <a:off x="672022" y="3917648"/>
              <a:ext cx="396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4" name="Oval 115"/>
            <p:cNvSpPr/>
            <p:nvPr/>
          </p:nvSpPr>
          <p:spPr>
            <a:xfrm>
              <a:off x="665062" y="4416606"/>
              <a:ext cx="434111" cy="42111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116"/>
            <p:cNvSpPr txBox="1"/>
            <p:nvPr/>
          </p:nvSpPr>
          <p:spPr>
            <a:xfrm>
              <a:off x="676114" y="4473275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7" name="TextBox 118"/>
            <p:cNvSpPr txBox="1"/>
            <p:nvPr/>
          </p:nvSpPr>
          <p:spPr>
            <a:xfrm>
              <a:off x="671908" y="5021168"/>
              <a:ext cx="181704" cy="31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d-ID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Straight Connector 56"/>
            <p:cNvCxnSpPr>
              <a:stCxn id="32" idx="4"/>
            </p:cNvCxnSpPr>
            <p:nvPr/>
          </p:nvCxnSpPr>
          <p:spPr>
            <a:xfrm>
              <a:off x="882117" y="4287599"/>
              <a:ext cx="431917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27"/>
            <p:cNvCxnSpPr/>
            <p:nvPr/>
          </p:nvCxnSpPr>
          <p:spPr>
            <a:xfrm>
              <a:off x="882117" y="4837722"/>
              <a:ext cx="4319170" cy="0"/>
            </a:xfrm>
            <a:prstGeom prst="line">
              <a:avLst/>
            </a:prstGeom>
            <a:ln w="3175" cmpd="thinThick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1"/>
            <p:cNvSpPr txBox="1"/>
            <p:nvPr/>
          </p:nvSpPr>
          <p:spPr>
            <a:xfrm>
              <a:off x="1148409" y="3892425"/>
              <a:ext cx="1241204" cy="31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系统登陆介绍</a:t>
              </a: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1148410" y="4442548"/>
              <a:ext cx="1241204" cy="31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门户首页介绍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794009" y="1194993"/>
            <a:ext cx="9391969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、菜单栏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新建流程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、选择发起的流程在表单中输入相应内容点击“提交”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3" name="图片 2" descr="C:\Users\Lenovo\Desktop\图片19.png图片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2080" y="1610066"/>
            <a:ext cx="9365970" cy="433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"/>
          <p:cNvSpPr txBox="1"/>
          <p:nvPr/>
        </p:nvSpPr>
        <p:spPr>
          <a:xfrm>
            <a:off x="263352" y="148570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03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如何创建一个流程</a:t>
            </a:r>
            <a:endParaRPr lang="id-ID" altLang="zh-CN" sz="2000" dirty="0">
              <a:latin typeface="+mn-ea"/>
            </a:endParaRPr>
          </a:p>
        </p:txBody>
      </p:sp>
      <p:sp>
        <p:nvSpPr>
          <p:cNvPr id="29" name="Rectangle 1"/>
          <p:cNvSpPr/>
          <p:nvPr/>
        </p:nvSpPr>
        <p:spPr>
          <a:xfrm>
            <a:off x="263352" y="55698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流程创建操作介绍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93595" y="6338619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4053385" y="5336275"/>
            <a:ext cx="1258230" cy="259307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如何创建一个流程 </a:t>
            </a: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举例：会议室审批流程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729" y="3535195"/>
            <a:ext cx="920797" cy="1085906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800505" y="2517687"/>
            <a:ext cx="1084635" cy="33251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Lenovo\Desktop\图片18.png图片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4925" y="3167380"/>
            <a:ext cx="10715625" cy="3634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圆角矩形 14"/>
          <p:cNvSpPr/>
          <p:nvPr/>
        </p:nvSpPr>
        <p:spPr>
          <a:xfrm>
            <a:off x="10195700" y="3348966"/>
            <a:ext cx="1625427" cy="37725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937856" y="1469751"/>
            <a:ext cx="8788761" cy="147732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如何跟踪我发起的流程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、门户中流程中心的跟踪选项卡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其中，待办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需要我处理的流程；已办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我已经处理但还未完成的流程；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、当前用户门户中的待办、已办流程，也可在菜单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待办事宜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已办事宜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里查看。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4" name="图片 3" descr="C:\Users\Lenovo\Desktop\图片22.png图片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847" y="2947425"/>
            <a:ext cx="10537825" cy="487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"/>
          <p:cNvSpPr txBox="1"/>
          <p:nvPr/>
        </p:nvSpPr>
        <p:spPr>
          <a:xfrm>
            <a:off x="263352" y="14857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03 </a:t>
            </a:r>
            <a:r>
              <a:rPr lang="zh-CN" altLang="en-US" sz="2000" dirty="0">
                <a:latin typeface="+mn-ea"/>
              </a:rPr>
              <a:t>跟踪发起的流程看流程审批进度</a:t>
            </a:r>
            <a:endParaRPr lang="id-ID" altLang="zh-CN" sz="2000" dirty="0">
              <a:latin typeface="+mn-ea"/>
            </a:endParaRPr>
          </a:p>
        </p:txBody>
      </p:sp>
      <p:sp>
        <p:nvSpPr>
          <p:cNvPr id="391" name="Rectangle 1"/>
          <p:cNvSpPr/>
          <p:nvPr/>
        </p:nvSpPr>
        <p:spPr>
          <a:xfrm>
            <a:off x="263352" y="50618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跟踪流程介绍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401453" y="5937139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11125" y="14859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如何跟踪流程审批进度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586940" y="4243917"/>
            <a:ext cx="5523918" cy="251363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 hidden="1"/>
          <p:cNvSpPr/>
          <p:nvPr/>
        </p:nvSpPr>
        <p:spPr>
          <a:xfrm>
            <a:off x="937987" y="2203985"/>
            <a:ext cx="1538513" cy="43450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98180" y="4366401"/>
            <a:ext cx="427632" cy="39853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57" y="1241873"/>
            <a:ext cx="10362708" cy="5535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圆角矩形 14"/>
          <p:cNvSpPr/>
          <p:nvPr/>
        </p:nvSpPr>
        <p:spPr>
          <a:xfrm>
            <a:off x="2467610" y="4243705"/>
            <a:ext cx="897890" cy="146113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358403" y="2947413"/>
            <a:ext cx="1662038" cy="43450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animBg="1"/>
      <p:bldP spid="14" grpId="0" bldLvl="0" animBg="1"/>
      <p:bldP spid="15" grpId="0" bldLvl="0" animBg="1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03 </a:t>
            </a:r>
            <a:r>
              <a:rPr lang="zh-CN" altLang="en-US" sz="2000" dirty="0">
                <a:latin typeface="+mn-ea"/>
              </a:rPr>
              <a:t>领导如何审批流程</a:t>
            </a:r>
            <a:endParaRPr lang="id-ID" altLang="zh-CN" sz="2000" dirty="0">
              <a:latin typeface="+mn-ea"/>
            </a:endParaRPr>
          </a:p>
        </p:txBody>
      </p:sp>
      <p:sp>
        <p:nvSpPr>
          <p:cNvPr id="391" name="Rectangle 1"/>
          <p:cNvSpPr/>
          <p:nvPr/>
        </p:nvSpPr>
        <p:spPr>
          <a:xfrm>
            <a:off x="263352" y="50618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流程审批过程介绍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3337" y="6362329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我可以对流程进行哪些处理</a:t>
            </a:r>
          </a:p>
        </p:txBody>
      </p:sp>
      <p:sp>
        <p:nvSpPr>
          <p:cNvPr id="10" name="矩形 9"/>
          <p:cNvSpPr/>
          <p:nvPr/>
        </p:nvSpPr>
        <p:spPr>
          <a:xfrm>
            <a:off x="1972641" y="1383157"/>
            <a:ext cx="792088" cy="79208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64730" y="1383157"/>
            <a:ext cx="7336278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通用说明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113916" y="1539161"/>
            <a:ext cx="567494" cy="453677"/>
            <a:chOff x="488653" y="1756902"/>
            <a:chExt cx="990898" cy="792163"/>
          </a:xfrm>
          <a:solidFill>
            <a:schemeClr val="bg1"/>
          </a:solidFill>
        </p:grpSpPr>
        <p:sp>
          <p:nvSpPr>
            <p:cNvPr id="13" name="Freeform 49"/>
            <p:cNvSpPr/>
            <p:nvPr/>
          </p:nvSpPr>
          <p:spPr bwMode="auto">
            <a:xfrm>
              <a:off x="488653" y="1756902"/>
              <a:ext cx="685800" cy="792163"/>
            </a:xfrm>
            <a:custGeom>
              <a:avLst/>
              <a:gdLst>
                <a:gd name="T0" fmla="*/ 90 w 90"/>
                <a:gd name="T1" fmla="*/ 74 h 104"/>
                <a:gd name="T2" fmla="*/ 73 w 90"/>
                <a:gd name="T3" fmla="*/ 84 h 104"/>
                <a:gd name="T4" fmla="*/ 70 w 90"/>
                <a:gd name="T5" fmla="*/ 87 h 104"/>
                <a:gd name="T6" fmla="*/ 70 w 90"/>
                <a:gd name="T7" fmla="*/ 91 h 104"/>
                <a:gd name="T8" fmla="*/ 71 w 90"/>
                <a:gd name="T9" fmla="*/ 98 h 104"/>
                <a:gd name="T10" fmla="*/ 72 w 90"/>
                <a:gd name="T11" fmla="*/ 104 h 104"/>
                <a:gd name="T12" fmla="*/ 24 w 90"/>
                <a:gd name="T13" fmla="*/ 104 h 104"/>
                <a:gd name="T14" fmla="*/ 24 w 90"/>
                <a:gd name="T15" fmla="*/ 98 h 104"/>
                <a:gd name="T16" fmla="*/ 24 w 90"/>
                <a:gd name="T17" fmla="*/ 91 h 104"/>
                <a:gd name="T18" fmla="*/ 16 w 90"/>
                <a:gd name="T19" fmla="*/ 70 h 104"/>
                <a:gd name="T20" fmla="*/ 3 w 90"/>
                <a:gd name="T21" fmla="*/ 55 h 104"/>
                <a:gd name="T22" fmla="*/ 0 w 90"/>
                <a:gd name="T23" fmla="*/ 34 h 104"/>
                <a:gd name="T24" fmla="*/ 13 w 90"/>
                <a:gd name="T25" fmla="*/ 10 h 104"/>
                <a:gd name="T26" fmla="*/ 40 w 90"/>
                <a:gd name="T27" fmla="*/ 0 h 104"/>
                <a:gd name="T28" fmla="*/ 43 w 90"/>
                <a:gd name="T29" fmla="*/ 0 h 104"/>
                <a:gd name="T30" fmla="*/ 70 w 90"/>
                <a:gd name="T31" fmla="*/ 10 h 104"/>
                <a:gd name="T32" fmla="*/ 72 w 90"/>
                <a:gd name="T33" fmla="*/ 18 h 104"/>
                <a:gd name="T34" fmla="*/ 74 w 90"/>
                <a:gd name="T35" fmla="*/ 20 h 104"/>
                <a:gd name="T36" fmla="*/ 74 w 90"/>
                <a:gd name="T37" fmla="*/ 23 h 104"/>
                <a:gd name="T38" fmla="*/ 76 w 90"/>
                <a:gd name="T39" fmla="*/ 30 h 104"/>
                <a:gd name="T40" fmla="*/ 82 w 90"/>
                <a:gd name="T41" fmla="*/ 32 h 104"/>
                <a:gd name="T42" fmla="*/ 89 w 90"/>
                <a:gd name="T43" fmla="*/ 36 h 104"/>
                <a:gd name="T44" fmla="*/ 89 w 90"/>
                <a:gd name="T45" fmla="*/ 37 h 104"/>
                <a:gd name="T46" fmla="*/ 86 w 90"/>
                <a:gd name="T47" fmla="*/ 41 h 104"/>
                <a:gd name="T48" fmla="*/ 82 w 90"/>
                <a:gd name="T49" fmla="*/ 46 h 104"/>
                <a:gd name="T50" fmla="*/ 83 w 90"/>
                <a:gd name="T51" fmla="*/ 48 h 104"/>
                <a:gd name="T52" fmla="*/ 85 w 90"/>
                <a:gd name="T53" fmla="*/ 49 h 104"/>
                <a:gd name="T54" fmla="*/ 79 w 90"/>
                <a:gd name="T55" fmla="*/ 54 h 104"/>
                <a:gd name="T56" fmla="*/ 75 w 90"/>
                <a:gd name="T57" fmla="*/ 59 h 104"/>
                <a:gd name="T58" fmla="*/ 88 w 90"/>
                <a:gd name="T59" fmla="*/ 61 h 104"/>
                <a:gd name="T60" fmla="*/ 88 w 90"/>
                <a:gd name="T61" fmla="*/ 62 h 104"/>
                <a:gd name="T62" fmla="*/ 87 w 90"/>
                <a:gd name="T63" fmla="*/ 65 h 104"/>
                <a:gd name="T64" fmla="*/ 86 w 90"/>
                <a:gd name="T65" fmla="*/ 68 h 104"/>
                <a:gd name="T66" fmla="*/ 88 w 90"/>
                <a:gd name="T67" fmla="*/ 70 h 104"/>
                <a:gd name="T68" fmla="*/ 90 w 90"/>
                <a:gd name="T69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104">
                  <a:moveTo>
                    <a:pt x="90" y="74"/>
                  </a:moveTo>
                  <a:cubicBezTo>
                    <a:pt x="90" y="78"/>
                    <a:pt x="84" y="81"/>
                    <a:pt x="73" y="84"/>
                  </a:cubicBezTo>
                  <a:cubicBezTo>
                    <a:pt x="71" y="84"/>
                    <a:pt x="70" y="85"/>
                    <a:pt x="70" y="87"/>
                  </a:cubicBezTo>
                  <a:cubicBezTo>
                    <a:pt x="70" y="87"/>
                    <a:pt x="70" y="89"/>
                    <a:pt x="70" y="91"/>
                  </a:cubicBezTo>
                  <a:cubicBezTo>
                    <a:pt x="70" y="93"/>
                    <a:pt x="70" y="95"/>
                    <a:pt x="71" y="98"/>
                  </a:cubicBezTo>
                  <a:cubicBezTo>
                    <a:pt x="72" y="101"/>
                    <a:pt x="72" y="103"/>
                    <a:pt x="72" y="104"/>
                  </a:cubicBezTo>
                  <a:lnTo>
                    <a:pt x="24" y="104"/>
                  </a:lnTo>
                  <a:cubicBezTo>
                    <a:pt x="24" y="103"/>
                    <a:pt x="24" y="101"/>
                    <a:pt x="24" y="98"/>
                  </a:cubicBezTo>
                  <a:cubicBezTo>
                    <a:pt x="24" y="95"/>
                    <a:pt x="24" y="93"/>
                    <a:pt x="24" y="91"/>
                  </a:cubicBezTo>
                  <a:cubicBezTo>
                    <a:pt x="24" y="82"/>
                    <a:pt x="22" y="75"/>
                    <a:pt x="16" y="70"/>
                  </a:cubicBezTo>
                  <a:cubicBezTo>
                    <a:pt x="10" y="66"/>
                    <a:pt x="6" y="61"/>
                    <a:pt x="3" y="55"/>
                  </a:cubicBezTo>
                  <a:cubicBezTo>
                    <a:pt x="1" y="50"/>
                    <a:pt x="0" y="43"/>
                    <a:pt x="0" y="34"/>
                  </a:cubicBezTo>
                  <a:cubicBezTo>
                    <a:pt x="0" y="25"/>
                    <a:pt x="4" y="17"/>
                    <a:pt x="13" y="10"/>
                  </a:cubicBezTo>
                  <a:cubicBezTo>
                    <a:pt x="22" y="3"/>
                    <a:pt x="31" y="0"/>
                    <a:pt x="40" y="0"/>
                  </a:cubicBezTo>
                  <a:lnTo>
                    <a:pt x="43" y="0"/>
                  </a:lnTo>
                  <a:cubicBezTo>
                    <a:pt x="59" y="0"/>
                    <a:pt x="67" y="3"/>
                    <a:pt x="70" y="10"/>
                  </a:cubicBezTo>
                  <a:cubicBezTo>
                    <a:pt x="71" y="13"/>
                    <a:pt x="71" y="15"/>
                    <a:pt x="72" y="18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3"/>
                  </a:cubicBezTo>
                  <a:cubicBezTo>
                    <a:pt x="74" y="26"/>
                    <a:pt x="75" y="28"/>
                    <a:pt x="76" y="30"/>
                  </a:cubicBezTo>
                  <a:cubicBezTo>
                    <a:pt x="77" y="30"/>
                    <a:pt x="79" y="31"/>
                    <a:pt x="82" y="32"/>
                  </a:cubicBezTo>
                  <a:cubicBezTo>
                    <a:pt x="85" y="33"/>
                    <a:pt x="87" y="35"/>
                    <a:pt x="89" y="36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8"/>
                    <a:pt x="88" y="39"/>
                    <a:pt x="86" y="41"/>
                  </a:cubicBezTo>
                  <a:cubicBezTo>
                    <a:pt x="83" y="43"/>
                    <a:pt x="82" y="44"/>
                    <a:pt x="82" y="46"/>
                  </a:cubicBezTo>
                  <a:cubicBezTo>
                    <a:pt x="82" y="47"/>
                    <a:pt x="82" y="47"/>
                    <a:pt x="83" y="48"/>
                  </a:cubicBezTo>
                  <a:cubicBezTo>
                    <a:pt x="84" y="49"/>
                    <a:pt x="85" y="49"/>
                    <a:pt x="85" y="49"/>
                  </a:cubicBezTo>
                  <a:cubicBezTo>
                    <a:pt x="83" y="50"/>
                    <a:pt x="82" y="52"/>
                    <a:pt x="79" y="54"/>
                  </a:cubicBezTo>
                  <a:cubicBezTo>
                    <a:pt x="78" y="55"/>
                    <a:pt x="77" y="57"/>
                    <a:pt x="75" y="59"/>
                  </a:cubicBezTo>
                  <a:cubicBezTo>
                    <a:pt x="79" y="60"/>
                    <a:pt x="83" y="61"/>
                    <a:pt x="88" y="61"/>
                  </a:cubicBezTo>
                  <a:cubicBezTo>
                    <a:pt x="88" y="61"/>
                    <a:pt x="88" y="61"/>
                    <a:pt x="88" y="62"/>
                  </a:cubicBezTo>
                  <a:cubicBezTo>
                    <a:pt x="88" y="63"/>
                    <a:pt x="88" y="64"/>
                    <a:pt x="87" y="65"/>
                  </a:cubicBezTo>
                  <a:cubicBezTo>
                    <a:pt x="87" y="67"/>
                    <a:pt x="86" y="67"/>
                    <a:pt x="86" y="68"/>
                  </a:cubicBezTo>
                  <a:cubicBezTo>
                    <a:pt x="86" y="68"/>
                    <a:pt x="87" y="69"/>
                    <a:pt x="88" y="70"/>
                  </a:cubicBezTo>
                  <a:cubicBezTo>
                    <a:pt x="90" y="71"/>
                    <a:pt x="90" y="73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281113" y="1931228"/>
              <a:ext cx="198438" cy="457200"/>
              <a:chOff x="1557338" y="1058863"/>
              <a:chExt cx="198438" cy="457200"/>
            </a:xfrm>
            <a:grpFill/>
          </p:grpSpPr>
          <p:sp>
            <p:nvSpPr>
              <p:cNvPr id="15" name="Freeform 50"/>
              <p:cNvSpPr/>
              <p:nvPr/>
            </p:nvSpPr>
            <p:spPr bwMode="auto">
              <a:xfrm>
                <a:off x="1557338" y="1333500"/>
                <a:ext cx="184150" cy="182563"/>
              </a:xfrm>
              <a:custGeom>
                <a:avLst/>
                <a:gdLst>
                  <a:gd name="T0" fmla="*/ 24 w 24"/>
                  <a:gd name="T1" fmla="*/ 20 h 24"/>
                  <a:gd name="T2" fmla="*/ 20 w 24"/>
                  <a:gd name="T3" fmla="*/ 24 h 24"/>
                  <a:gd name="T4" fmla="*/ 0 w 24"/>
                  <a:gd name="T5" fmla="*/ 1 h 24"/>
                  <a:gd name="T6" fmla="*/ 2 w 24"/>
                  <a:gd name="T7" fmla="*/ 0 h 24"/>
                  <a:gd name="T8" fmla="*/ 24 w 24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0"/>
                    </a:moveTo>
                    <a:lnTo>
                      <a:pt x="20" y="2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51"/>
              <p:cNvSpPr/>
              <p:nvPr/>
            </p:nvSpPr>
            <p:spPr bwMode="auto">
              <a:xfrm>
                <a:off x="1589088" y="1265238"/>
                <a:ext cx="166688" cy="46038"/>
              </a:xfrm>
              <a:custGeom>
                <a:avLst/>
                <a:gdLst>
                  <a:gd name="T0" fmla="*/ 22 w 22"/>
                  <a:gd name="T1" fmla="*/ 6 h 6"/>
                  <a:gd name="T2" fmla="*/ 0 w 22"/>
                  <a:gd name="T3" fmla="*/ 5 h 6"/>
                  <a:gd name="T4" fmla="*/ 0 w 22"/>
                  <a:gd name="T5" fmla="*/ 2 h 6"/>
                  <a:gd name="T6" fmla="*/ 22 w 22"/>
                  <a:gd name="T7" fmla="*/ 0 h 6"/>
                  <a:gd name="T8" fmla="*/ 22 w 2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22" y="6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22" y="0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52"/>
              <p:cNvSpPr/>
              <p:nvPr/>
            </p:nvSpPr>
            <p:spPr bwMode="auto">
              <a:xfrm>
                <a:off x="1557338" y="1058863"/>
                <a:ext cx="184150" cy="182563"/>
              </a:xfrm>
              <a:custGeom>
                <a:avLst/>
                <a:gdLst>
                  <a:gd name="T0" fmla="*/ 24 w 24"/>
                  <a:gd name="T1" fmla="*/ 3 h 24"/>
                  <a:gd name="T2" fmla="*/ 2 w 24"/>
                  <a:gd name="T3" fmla="*/ 24 h 24"/>
                  <a:gd name="T4" fmla="*/ 0 w 24"/>
                  <a:gd name="T5" fmla="*/ 23 h 24"/>
                  <a:gd name="T6" fmla="*/ 20 w 24"/>
                  <a:gd name="T7" fmla="*/ 0 h 24"/>
                  <a:gd name="T8" fmla="*/ 24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3"/>
                    </a:moveTo>
                    <a:lnTo>
                      <a:pt x="2" y="24"/>
                    </a:lnTo>
                    <a:lnTo>
                      <a:pt x="0" y="23"/>
                    </a:lnTo>
                    <a:lnTo>
                      <a:pt x="20" y="0"/>
                    </a:lnTo>
                    <a:lnTo>
                      <a:pt x="24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970104" y="2273923"/>
            <a:ext cx="7437437" cy="353943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操作说明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提交：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提交下一节点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</a:pPr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转发：</a:t>
            </a:r>
            <a:r>
              <a:rPr lang="zh-CN" altLang="en-US" dirty="0">
                <a:cs typeface="+mn-ea"/>
                <a:sym typeface="+mn-lt"/>
              </a:rPr>
              <a:t>将该流程转发给其他用户办理，并赋予该用户查看权限。流程进入该用户    </a:t>
            </a:r>
            <a:endParaRPr lang="en-US" altLang="zh-CN" dirty="0">
              <a:cs typeface="+mn-ea"/>
              <a:sym typeface="+mn-lt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</a:pPr>
            <a:r>
              <a:rPr lang="en-US" altLang="zh-CN" dirty="0">
                <a:cs typeface="+mn-ea"/>
                <a:sym typeface="+mn-lt"/>
              </a:rPr>
              <a:t>           </a:t>
            </a:r>
            <a:r>
              <a:rPr lang="zh-CN" altLang="en-US" dirty="0">
                <a:cs typeface="+mn-ea"/>
                <a:sym typeface="+mn-lt"/>
              </a:rPr>
              <a:t>待阅事项，但不影响流程推进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转办</a:t>
            </a:r>
            <a:r>
              <a:rPr lang="en-US" altLang="zh-CN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意见征询：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将该流程分派给其他用户办理，该用户填写审批意见后，将返回本用户。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（被分派的用户为强制节点，该用户必须进行操作流程才可推进）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</a:pPr>
            <a:r>
              <a:rPr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退回：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可选择不同节点进行回退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强制收回：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下一节点未审批前，本节点用户可以强制收回。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03 </a:t>
            </a:r>
            <a:r>
              <a:rPr lang="zh-CN" altLang="en-US" sz="2000" dirty="0">
                <a:latin typeface="+mn-ea"/>
              </a:rPr>
              <a:t>如何跟踪流程审批进度</a:t>
            </a:r>
            <a:endParaRPr lang="id-ID" altLang="zh-CN" sz="2000" dirty="0">
              <a:latin typeface="+mn-ea"/>
            </a:endParaRPr>
          </a:p>
        </p:txBody>
      </p:sp>
      <p:sp>
        <p:nvSpPr>
          <p:cNvPr id="391" name="Rectangle 1"/>
          <p:cNvSpPr/>
          <p:nvPr/>
        </p:nvSpPr>
        <p:spPr>
          <a:xfrm>
            <a:off x="263352" y="50618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流程审批进度介绍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27563" y="6356360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615631" y="1089284"/>
            <a:ext cx="9391969" cy="3774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当前用户登陆系统的操作，由“流程表单”切换到“流程图”界面，可查看流程审批流走向。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如何查看流程进展及审批情况 </a:t>
            </a:r>
            <a:r>
              <a:rPr lang="en-US" altLang="zh-CN" sz="3200" b="1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图片 3" descr="C:\Users\Lenovo\Desktop\图片21.png图片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8672" y="2158615"/>
            <a:ext cx="9535106" cy="3604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圆角矩形 8"/>
          <p:cNvSpPr/>
          <p:nvPr/>
        </p:nvSpPr>
        <p:spPr>
          <a:xfrm>
            <a:off x="2385958" y="2492184"/>
            <a:ext cx="790312" cy="31642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Lenovo\Desktop\图片23.png图片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9808" y="1784805"/>
            <a:ext cx="9900914" cy="4577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"/>
          <p:cNvSpPr txBox="1"/>
          <p:nvPr/>
        </p:nvSpPr>
        <p:spPr>
          <a:xfrm>
            <a:off x="263352" y="148570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03 </a:t>
            </a:r>
            <a:r>
              <a:rPr lang="zh-CN" altLang="en-US" sz="2000" dirty="0">
                <a:latin typeface="+mn-ea"/>
              </a:rPr>
              <a:t>领导如何审批流程</a:t>
            </a:r>
            <a:endParaRPr lang="id-ID" altLang="zh-CN" sz="2000" dirty="0">
              <a:latin typeface="+mn-ea"/>
            </a:endParaRPr>
          </a:p>
        </p:txBody>
      </p:sp>
      <p:sp>
        <p:nvSpPr>
          <p:cNvPr id="391" name="Rectangle 1"/>
          <p:cNvSpPr/>
          <p:nvPr/>
        </p:nvSpPr>
        <p:spPr>
          <a:xfrm>
            <a:off x="263352" y="50618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流程审批过程介绍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3337" y="6362329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615631" y="1089284"/>
            <a:ext cx="10883609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下一节点更换用户登陆系统的操作，由“流程表单”切换到“流程状态”界面，可查看每个节点流程的操作状态、时间、耗时明细。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如何查看流程进展及审批情况 </a:t>
            </a:r>
            <a:r>
              <a:rPr lang="en-US" altLang="zh-CN" sz="3200" b="1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68839" y="2010078"/>
            <a:ext cx="748194" cy="32167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4187011" y="1969676"/>
            <a:ext cx="3682564" cy="1484434"/>
            <a:chOff x="1525477" y="1704433"/>
            <a:chExt cx="3682256" cy="1481873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25477" y="1704433"/>
              <a:ext cx="3682256" cy="52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5023017" y="2154866"/>
              <a:ext cx="184716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6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2234705" y="2172395"/>
              <a:ext cx="1107904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479573" y="3091571"/>
            <a:ext cx="7097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移动版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04 </a:t>
            </a:r>
            <a:r>
              <a:rPr lang="zh-CN" altLang="en-US" sz="2000" dirty="0">
                <a:latin typeface="+mn-ea"/>
              </a:rPr>
              <a:t>操作介绍</a:t>
            </a:r>
            <a:endParaRPr lang="id-ID" altLang="zh-CN" sz="2000" dirty="0">
              <a:latin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26</a:t>
            </a:fld>
            <a:endParaRPr lang="zh-CN" altLang="en-US" dirty="0"/>
          </a:p>
        </p:txBody>
      </p:sp>
      <p:pic>
        <p:nvPicPr>
          <p:cNvPr id="14" name="Picture 3" descr="d:\My Documents\My Pictures\问题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223" y="2370138"/>
            <a:ext cx="19208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3681413" y="2307010"/>
            <a:ext cx="6817974" cy="1689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如何下载手机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如何登录手机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</a:p>
          <a:p>
            <a:pPr marL="342900" indent="-342900" algn="l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如何使用手机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查看和审批流程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4933438" y="1048501"/>
            <a:ext cx="41068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移动版 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04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如何创建一个会议</a:t>
            </a:r>
            <a:endParaRPr lang="id-ID" altLang="zh-CN" sz="2000" dirty="0">
              <a:latin typeface="+mn-ea"/>
            </a:endParaRPr>
          </a:p>
        </p:txBody>
      </p:sp>
      <p:sp>
        <p:nvSpPr>
          <p:cNvPr id="29" name="Rectangle 1"/>
          <p:cNvSpPr/>
          <p:nvPr/>
        </p:nvSpPr>
        <p:spPr>
          <a:xfrm>
            <a:off x="263352" y="55698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会议创建操作介绍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如何下载手机</a:t>
            </a:r>
            <a:r>
              <a:rPr lang="en-US" altLang="zh-CN" sz="3200" b="1" dirty="0">
                <a:solidFill>
                  <a:prstClr val="white"/>
                </a:solidFill>
                <a:cs typeface="+mn-ea"/>
                <a:sym typeface="+mn-lt"/>
              </a:rPr>
              <a:t>APP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EAD82D-96CB-4DC8-854E-BE1D415A7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8378" r="20064" b="17880"/>
          <a:stretch/>
        </p:blipFill>
        <p:spPr>
          <a:xfrm>
            <a:off x="6928918" y="1219200"/>
            <a:ext cx="2886598" cy="3657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0DE758-4B04-4366-95D2-BFE69F986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3934" r="16780" b="13352"/>
          <a:stretch/>
        </p:blipFill>
        <p:spPr>
          <a:xfrm>
            <a:off x="9552712" y="1371600"/>
            <a:ext cx="2535381" cy="3463637"/>
          </a:xfrm>
          <a:prstGeom prst="rect">
            <a:avLst/>
          </a:prstGeom>
        </p:spPr>
      </p:pic>
      <p:sp>
        <p:nvSpPr>
          <p:cNvPr id="22" name="Rectangle 46">
            <a:extLst>
              <a:ext uri="{FF2B5EF4-FFF2-40B4-BE49-F238E27FC236}">
                <a16:creationId xmlns:a16="http://schemas.microsoft.com/office/drawing/2014/main" id="{616BA6D1-CABF-44BC-8776-39EFA243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85" y="1176922"/>
            <a:ext cx="604012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方法一：手机浏览器或微信扫描右方二维码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（微信扫码需选择在浏览器中打开）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AC03466-FA7F-46F6-BCE7-CB876265BF1B}"/>
              </a:ext>
            </a:extLst>
          </p:cNvPr>
          <p:cNvGrpSpPr/>
          <p:nvPr/>
        </p:nvGrpSpPr>
        <p:grpSpPr>
          <a:xfrm>
            <a:off x="796275" y="2521524"/>
            <a:ext cx="5806200" cy="3786122"/>
            <a:chOff x="796275" y="2957945"/>
            <a:chExt cx="5806200" cy="378612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32524FD-0270-43A1-AA68-D39A65CCB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009" b="11313"/>
            <a:stretch/>
          </p:blipFill>
          <p:spPr>
            <a:xfrm>
              <a:off x="796275" y="2957945"/>
              <a:ext cx="2088307" cy="3786122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484144A-968B-40DE-8388-541E1BB3B0CD}"/>
                </a:ext>
              </a:extLst>
            </p:cNvPr>
            <p:cNvSpPr/>
            <p:nvPr/>
          </p:nvSpPr>
          <p:spPr>
            <a:xfrm>
              <a:off x="1260764" y="3527955"/>
              <a:ext cx="1143000" cy="4275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F23E0B9-6C21-4BFC-A1F2-E9D6300C3F9D}"/>
                </a:ext>
              </a:extLst>
            </p:cNvPr>
            <p:cNvSpPr/>
            <p:nvPr/>
          </p:nvSpPr>
          <p:spPr>
            <a:xfrm>
              <a:off x="1253835" y="5329759"/>
              <a:ext cx="1143000" cy="4275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8DB39E06-4385-482A-9496-B2651D7ABCD3}"/>
                </a:ext>
              </a:extLst>
            </p:cNvPr>
            <p:cNvCxnSpPr/>
            <p:nvPr/>
          </p:nvCxnSpPr>
          <p:spPr>
            <a:xfrm>
              <a:off x="2424548" y="3741714"/>
              <a:ext cx="11776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E7BEAA14-DF94-4A5C-B376-8998FACB3AF5}"/>
                </a:ext>
              </a:extLst>
            </p:cNvPr>
            <p:cNvCxnSpPr/>
            <p:nvPr/>
          </p:nvCxnSpPr>
          <p:spPr>
            <a:xfrm>
              <a:off x="2403764" y="5543518"/>
              <a:ext cx="11776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46">
              <a:extLst>
                <a:ext uri="{FF2B5EF4-FFF2-40B4-BE49-F238E27FC236}">
                  <a16:creationId xmlns:a16="http://schemas.microsoft.com/office/drawing/2014/main" id="{DFBBFF18-FCFF-4B82-BEDB-D7888525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76" y="3572437"/>
              <a:ext cx="2886599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苹果手机点击“</a:t>
              </a:r>
              <a:r>
                <a:rPr lang="en-US" altLang="zh-CN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iso</a:t>
              </a:r>
              <a:r>
                <a:rPr lang="zh-CN" altLang="en-US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”下载</a:t>
              </a:r>
              <a:r>
                <a:rPr lang="en-US" altLang="zh-CN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app</a:t>
              </a:r>
            </a:p>
          </p:txBody>
        </p:sp>
        <p:sp>
          <p:nvSpPr>
            <p:cNvPr id="16" name="Rectangle 46">
              <a:extLst>
                <a:ext uri="{FF2B5EF4-FFF2-40B4-BE49-F238E27FC236}">
                  <a16:creationId xmlns:a16="http://schemas.microsoft.com/office/drawing/2014/main" id="{BAAA6ABB-F42B-4D0C-953A-C8E0CF951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76" y="5357365"/>
              <a:ext cx="2886599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安卓系统手机点击“</a:t>
              </a:r>
              <a:r>
                <a:rPr lang="en-US" altLang="zh-CN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android</a:t>
              </a:r>
              <a:r>
                <a:rPr lang="zh-CN" altLang="en-US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”下载</a:t>
              </a:r>
              <a:r>
                <a:rPr lang="en-US" altLang="zh-CN" sz="16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app</a:t>
              </a:r>
            </a:p>
          </p:txBody>
        </p:sp>
      </p:grpSp>
      <p:sp>
        <p:nvSpPr>
          <p:cNvPr id="18" name="Rectangle 46">
            <a:extLst>
              <a:ext uri="{FF2B5EF4-FFF2-40B4-BE49-F238E27FC236}">
                <a16:creationId xmlns:a16="http://schemas.microsoft.com/office/drawing/2014/main" id="{98F561E6-6889-47D6-8112-BF3F5ADD5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170" y="5291983"/>
            <a:ext cx="504392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方法二：用手机浏览器直接输入下载网址：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https://emobile.weaver.com.cn/customer/EM7/produce.jsp</a:t>
            </a:r>
          </a:p>
        </p:txBody>
      </p:sp>
    </p:spTree>
    <p:extLst>
      <p:ext uri="{BB962C8B-B14F-4D97-AF65-F5344CB8AC3E}">
        <p14:creationId xmlns:p14="http://schemas.microsoft.com/office/powerpoint/2010/main" val="188998825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69" y="1418152"/>
            <a:ext cx="3132177" cy="502888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263352" y="148570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04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如何创建一个会议</a:t>
            </a:r>
            <a:endParaRPr lang="id-ID" altLang="zh-CN" sz="2000" dirty="0">
              <a:latin typeface="+mn-ea"/>
            </a:endParaRPr>
          </a:p>
        </p:txBody>
      </p:sp>
      <p:sp>
        <p:nvSpPr>
          <p:cNvPr id="29" name="Rectangle 1"/>
          <p:cNvSpPr/>
          <p:nvPr/>
        </p:nvSpPr>
        <p:spPr>
          <a:xfrm>
            <a:off x="263352" y="556984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会议创建操作介绍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如何登录手机</a:t>
            </a:r>
            <a:r>
              <a:rPr lang="en-US" altLang="zh-CN" sz="3200" b="1" dirty="0">
                <a:solidFill>
                  <a:prstClr val="white"/>
                </a:solidFill>
                <a:cs typeface="+mn-ea"/>
                <a:sym typeface="+mn-lt"/>
              </a:rPr>
              <a:t>APP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97085" y="3219749"/>
            <a:ext cx="2675561" cy="373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4210247" y="2150054"/>
            <a:ext cx="7701274" cy="1134891"/>
          </a:xfrm>
          <a:custGeom>
            <a:avLst/>
            <a:gdLst>
              <a:gd name="connsiteX0" fmla="*/ 0 w 6432048"/>
              <a:gd name="connsiteY0" fmla="*/ 103764 h 622570"/>
              <a:gd name="connsiteX1" fmla="*/ 103764 w 6432048"/>
              <a:gd name="connsiteY1" fmla="*/ 0 h 622570"/>
              <a:gd name="connsiteX2" fmla="*/ 1072008 w 6432048"/>
              <a:gd name="connsiteY2" fmla="*/ 0 h 622570"/>
              <a:gd name="connsiteX3" fmla="*/ 1072008 w 6432048"/>
              <a:gd name="connsiteY3" fmla="*/ 0 h 622570"/>
              <a:gd name="connsiteX4" fmla="*/ 2680020 w 6432048"/>
              <a:gd name="connsiteY4" fmla="*/ 0 h 622570"/>
              <a:gd name="connsiteX5" fmla="*/ 6328284 w 6432048"/>
              <a:gd name="connsiteY5" fmla="*/ 0 h 622570"/>
              <a:gd name="connsiteX6" fmla="*/ 6432048 w 6432048"/>
              <a:gd name="connsiteY6" fmla="*/ 103764 h 622570"/>
              <a:gd name="connsiteX7" fmla="*/ 6432048 w 6432048"/>
              <a:gd name="connsiteY7" fmla="*/ 363166 h 622570"/>
              <a:gd name="connsiteX8" fmla="*/ 6432048 w 6432048"/>
              <a:gd name="connsiteY8" fmla="*/ 363166 h 622570"/>
              <a:gd name="connsiteX9" fmla="*/ 6432048 w 6432048"/>
              <a:gd name="connsiteY9" fmla="*/ 518808 h 622570"/>
              <a:gd name="connsiteX10" fmla="*/ 6432048 w 6432048"/>
              <a:gd name="connsiteY10" fmla="*/ 518806 h 622570"/>
              <a:gd name="connsiteX11" fmla="*/ 6328284 w 6432048"/>
              <a:gd name="connsiteY11" fmla="*/ 622570 h 622570"/>
              <a:gd name="connsiteX12" fmla="*/ 2680020 w 6432048"/>
              <a:gd name="connsiteY12" fmla="*/ 622570 h 622570"/>
              <a:gd name="connsiteX13" fmla="*/ 1072008 w 6432048"/>
              <a:gd name="connsiteY13" fmla="*/ 622570 h 622570"/>
              <a:gd name="connsiteX14" fmla="*/ 1072008 w 6432048"/>
              <a:gd name="connsiteY14" fmla="*/ 622570 h 622570"/>
              <a:gd name="connsiteX15" fmla="*/ 103764 w 6432048"/>
              <a:gd name="connsiteY15" fmla="*/ 622570 h 622570"/>
              <a:gd name="connsiteX16" fmla="*/ 0 w 6432048"/>
              <a:gd name="connsiteY16" fmla="*/ 518806 h 622570"/>
              <a:gd name="connsiteX17" fmla="*/ 0 w 6432048"/>
              <a:gd name="connsiteY17" fmla="*/ 518808 h 622570"/>
              <a:gd name="connsiteX18" fmla="*/ -1262740 w 6432048"/>
              <a:gd name="connsiteY18" fmla="*/ 577172 h 622570"/>
              <a:gd name="connsiteX19" fmla="*/ 0 w 6432048"/>
              <a:gd name="connsiteY19" fmla="*/ 363166 h 622570"/>
              <a:gd name="connsiteX20" fmla="*/ 0 w 6432048"/>
              <a:gd name="connsiteY20" fmla="*/ 103764 h 622570"/>
              <a:gd name="connsiteX0-1" fmla="*/ 1269226 w 7701274"/>
              <a:gd name="connsiteY0-2" fmla="*/ 103764 h 1134891"/>
              <a:gd name="connsiteX1-3" fmla="*/ 1372990 w 7701274"/>
              <a:gd name="connsiteY1-4" fmla="*/ 0 h 1134891"/>
              <a:gd name="connsiteX2-5" fmla="*/ 2341234 w 7701274"/>
              <a:gd name="connsiteY2-6" fmla="*/ 0 h 1134891"/>
              <a:gd name="connsiteX3-7" fmla="*/ 2341234 w 7701274"/>
              <a:gd name="connsiteY3-8" fmla="*/ 0 h 1134891"/>
              <a:gd name="connsiteX4-9" fmla="*/ 3949246 w 7701274"/>
              <a:gd name="connsiteY4-10" fmla="*/ 0 h 1134891"/>
              <a:gd name="connsiteX5-11" fmla="*/ 7597510 w 7701274"/>
              <a:gd name="connsiteY5-12" fmla="*/ 0 h 1134891"/>
              <a:gd name="connsiteX6-13" fmla="*/ 7701274 w 7701274"/>
              <a:gd name="connsiteY6-14" fmla="*/ 103764 h 1134891"/>
              <a:gd name="connsiteX7-15" fmla="*/ 7701274 w 7701274"/>
              <a:gd name="connsiteY7-16" fmla="*/ 363166 h 1134891"/>
              <a:gd name="connsiteX8-17" fmla="*/ 7701274 w 7701274"/>
              <a:gd name="connsiteY8-18" fmla="*/ 363166 h 1134891"/>
              <a:gd name="connsiteX9-19" fmla="*/ 7701274 w 7701274"/>
              <a:gd name="connsiteY9-20" fmla="*/ 518808 h 1134891"/>
              <a:gd name="connsiteX10-21" fmla="*/ 7701274 w 7701274"/>
              <a:gd name="connsiteY10-22" fmla="*/ 518806 h 1134891"/>
              <a:gd name="connsiteX11-23" fmla="*/ 7597510 w 7701274"/>
              <a:gd name="connsiteY11-24" fmla="*/ 622570 h 1134891"/>
              <a:gd name="connsiteX12-25" fmla="*/ 3949246 w 7701274"/>
              <a:gd name="connsiteY12-26" fmla="*/ 622570 h 1134891"/>
              <a:gd name="connsiteX13-27" fmla="*/ 2341234 w 7701274"/>
              <a:gd name="connsiteY13-28" fmla="*/ 622570 h 1134891"/>
              <a:gd name="connsiteX14-29" fmla="*/ 2341234 w 7701274"/>
              <a:gd name="connsiteY14-30" fmla="*/ 622570 h 1134891"/>
              <a:gd name="connsiteX15-31" fmla="*/ 1372990 w 7701274"/>
              <a:gd name="connsiteY15-32" fmla="*/ 622570 h 1134891"/>
              <a:gd name="connsiteX16-33" fmla="*/ 1269226 w 7701274"/>
              <a:gd name="connsiteY16-34" fmla="*/ 518806 h 1134891"/>
              <a:gd name="connsiteX17-35" fmla="*/ 1269226 w 7701274"/>
              <a:gd name="connsiteY17-36" fmla="*/ 518808 h 1134891"/>
              <a:gd name="connsiteX18-37" fmla="*/ 0 w 7701274"/>
              <a:gd name="connsiteY18-38" fmla="*/ 1134891 h 1134891"/>
              <a:gd name="connsiteX19-39" fmla="*/ 1269226 w 7701274"/>
              <a:gd name="connsiteY19-40" fmla="*/ 363166 h 1134891"/>
              <a:gd name="connsiteX20-41" fmla="*/ 1269226 w 7701274"/>
              <a:gd name="connsiteY20-42" fmla="*/ 103764 h 11348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7701274" h="1134891">
                <a:moveTo>
                  <a:pt x="1269226" y="103764"/>
                </a:moveTo>
                <a:cubicBezTo>
                  <a:pt x="1269226" y="46457"/>
                  <a:pt x="1315683" y="0"/>
                  <a:pt x="1372990" y="0"/>
                </a:cubicBezTo>
                <a:lnTo>
                  <a:pt x="2341234" y="0"/>
                </a:lnTo>
                <a:lnTo>
                  <a:pt x="2341234" y="0"/>
                </a:lnTo>
                <a:lnTo>
                  <a:pt x="3949246" y="0"/>
                </a:lnTo>
                <a:lnTo>
                  <a:pt x="7597510" y="0"/>
                </a:lnTo>
                <a:cubicBezTo>
                  <a:pt x="7654817" y="0"/>
                  <a:pt x="7701274" y="46457"/>
                  <a:pt x="7701274" y="103764"/>
                </a:cubicBezTo>
                <a:lnTo>
                  <a:pt x="7701274" y="363166"/>
                </a:lnTo>
                <a:lnTo>
                  <a:pt x="7701274" y="363166"/>
                </a:lnTo>
                <a:lnTo>
                  <a:pt x="7701274" y="518808"/>
                </a:lnTo>
                <a:lnTo>
                  <a:pt x="7701274" y="518806"/>
                </a:lnTo>
                <a:cubicBezTo>
                  <a:pt x="7701274" y="576113"/>
                  <a:pt x="7654817" y="622570"/>
                  <a:pt x="7597510" y="622570"/>
                </a:cubicBezTo>
                <a:lnTo>
                  <a:pt x="3949246" y="622570"/>
                </a:lnTo>
                <a:lnTo>
                  <a:pt x="2341234" y="622570"/>
                </a:lnTo>
                <a:lnTo>
                  <a:pt x="2341234" y="622570"/>
                </a:lnTo>
                <a:lnTo>
                  <a:pt x="1372990" y="622570"/>
                </a:lnTo>
                <a:cubicBezTo>
                  <a:pt x="1315683" y="622570"/>
                  <a:pt x="1269226" y="576113"/>
                  <a:pt x="1269226" y="518806"/>
                </a:cubicBezTo>
                <a:lnTo>
                  <a:pt x="1269226" y="518808"/>
                </a:lnTo>
                <a:lnTo>
                  <a:pt x="0" y="1134891"/>
                </a:lnTo>
                <a:lnTo>
                  <a:pt x="1269226" y="363166"/>
                </a:lnTo>
                <a:lnTo>
                  <a:pt x="1269226" y="103764"/>
                </a:lnTo>
                <a:close/>
              </a:path>
            </a:pathLst>
          </a:custGeom>
          <a:ln w="19050" cap="sq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397083" y="3592749"/>
            <a:ext cx="2675561" cy="33984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397083" y="3965750"/>
            <a:ext cx="2675561" cy="27605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4302642" y="3420392"/>
            <a:ext cx="7608880" cy="671126"/>
          </a:xfrm>
          <a:custGeom>
            <a:avLst/>
            <a:gdLst>
              <a:gd name="connsiteX0" fmla="*/ 0 w 6451062"/>
              <a:gd name="connsiteY0" fmla="*/ 89116 h 534683"/>
              <a:gd name="connsiteX1" fmla="*/ 89116 w 6451062"/>
              <a:gd name="connsiteY1" fmla="*/ 0 h 534683"/>
              <a:gd name="connsiteX2" fmla="*/ 1075177 w 6451062"/>
              <a:gd name="connsiteY2" fmla="*/ 0 h 534683"/>
              <a:gd name="connsiteX3" fmla="*/ 1075177 w 6451062"/>
              <a:gd name="connsiteY3" fmla="*/ 0 h 534683"/>
              <a:gd name="connsiteX4" fmla="*/ 2687943 w 6451062"/>
              <a:gd name="connsiteY4" fmla="*/ 0 h 534683"/>
              <a:gd name="connsiteX5" fmla="*/ 6361946 w 6451062"/>
              <a:gd name="connsiteY5" fmla="*/ 0 h 534683"/>
              <a:gd name="connsiteX6" fmla="*/ 6451062 w 6451062"/>
              <a:gd name="connsiteY6" fmla="*/ 89116 h 534683"/>
              <a:gd name="connsiteX7" fmla="*/ 6451062 w 6451062"/>
              <a:gd name="connsiteY7" fmla="*/ 311898 h 534683"/>
              <a:gd name="connsiteX8" fmla="*/ 6451062 w 6451062"/>
              <a:gd name="connsiteY8" fmla="*/ 311898 h 534683"/>
              <a:gd name="connsiteX9" fmla="*/ 6451062 w 6451062"/>
              <a:gd name="connsiteY9" fmla="*/ 445569 h 534683"/>
              <a:gd name="connsiteX10" fmla="*/ 6451062 w 6451062"/>
              <a:gd name="connsiteY10" fmla="*/ 445567 h 534683"/>
              <a:gd name="connsiteX11" fmla="*/ 6361946 w 6451062"/>
              <a:gd name="connsiteY11" fmla="*/ 534683 h 534683"/>
              <a:gd name="connsiteX12" fmla="*/ 2687943 w 6451062"/>
              <a:gd name="connsiteY12" fmla="*/ 534683 h 534683"/>
              <a:gd name="connsiteX13" fmla="*/ 1075177 w 6451062"/>
              <a:gd name="connsiteY13" fmla="*/ 534683 h 534683"/>
              <a:gd name="connsiteX14" fmla="*/ 1075177 w 6451062"/>
              <a:gd name="connsiteY14" fmla="*/ 534683 h 534683"/>
              <a:gd name="connsiteX15" fmla="*/ 89116 w 6451062"/>
              <a:gd name="connsiteY15" fmla="*/ 534683 h 534683"/>
              <a:gd name="connsiteX16" fmla="*/ 0 w 6451062"/>
              <a:gd name="connsiteY16" fmla="*/ 445567 h 534683"/>
              <a:gd name="connsiteX17" fmla="*/ 0 w 6451062"/>
              <a:gd name="connsiteY17" fmla="*/ 445569 h 534683"/>
              <a:gd name="connsiteX18" fmla="*/ -1127517 w 6451062"/>
              <a:gd name="connsiteY18" fmla="*/ 511676 h 534683"/>
              <a:gd name="connsiteX19" fmla="*/ 0 w 6451062"/>
              <a:gd name="connsiteY19" fmla="*/ 311898 h 534683"/>
              <a:gd name="connsiteX20" fmla="*/ 0 w 6451062"/>
              <a:gd name="connsiteY20" fmla="*/ 89116 h 534683"/>
              <a:gd name="connsiteX0-1" fmla="*/ 1198853 w 7649915"/>
              <a:gd name="connsiteY0-2" fmla="*/ 89116 h 959148"/>
              <a:gd name="connsiteX1-3" fmla="*/ 1287969 w 7649915"/>
              <a:gd name="connsiteY1-4" fmla="*/ 0 h 959148"/>
              <a:gd name="connsiteX2-5" fmla="*/ 2274030 w 7649915"/>
              <a:gd name="connsiteY2-6" fmla="*/ 0 h 959148"/>
              <a:gd name="connsiteX3-7" fmla="*/ 2274030 w 7649915"/>
              <a:gd name="connsiteY3-8" fmla="*/ 0 h 959148"/>
              <a:gd name="connsiteX4-9" fmla="*/ 3886796 w 7649915"/>
              <a:gd name="connsiteY4-10" fmla="*/ 0 h 959148"/>
              <a:gd name="connsiteX5-11" fmla="*/ 7560799 w 7649915"/>
              <a:gd name="connsiteY5-12" fmla="*/ 0 h 959148"/>
              <a:gd name="connsiteX6-13" fmla="*/ 7649915 w 7649915"/>
              <a:gd name="connsiteY6-14" fmla="*/ 89116 h 959148"/>
              <a:gd name="connsiteX7-15" fmla="*/ 7649915 w 7649915"/>
              <a:gd name="connsiteY7-16" fmla="*/ 311898 h 959148"/>
              <a:gd name="connsiteX8-17" fmla="*/ 7649915 w 7649915"/>
              <a:gd name="connsiteY8-18" fmla="*/ 311898 h 959148"/>
              <a:gd name="connsiteX9-19" fmla="*/ 7649915 w 7649915"/>
              <a:gd name="connsiteY9-20" fmla="*/ 445569 h 959148"/>
              <a:gd name="connsiteX10-21" fmla="*/ 7649915 w 7649915"/>
              <a:gd name="connsiteY10-22" fmla="*/ 445567 h 959148"/>
              <a:gd name="connsiteX11-23" fmla="*/ 7560799 w 7649915"/>
              <a:gd name="connsiteY11-24" fmla="*/ 534683 h 959148"/>
              <a:gd name="connsiteX12-25" fmla="*/ 3886796 w 7649915"/>
              <a:gd name="connsiteY12-26" fmla="*/ 534683 h 959148"/>
              <a:gd name="connsiteX13-27" fmla="*/ 2274030 w 7649915"/>
              <a:gd name="connsiteY13-28" fmla="*/ 534683 h 959148"/>
              <a:gd name="connsiteX14-29" fmla="*/ 2274030 w 7649915"/>
              <a:gd name="connsiteY14-30" fmla="*/ 534683 h 959148"/>
              <a:gd name="connsiteX15-31" fmla="*/ 1287969 w 7649915"/>
              <a:gd name="connsiteY15-32" fmla="*/ 534683 h 959148"/>
              <a:gd name="connsiteX16-33" fmla="*/ 1198853 w 7649915"/>
              <a:gd name="connsiteY16-34" fmla="*/ 445567 h 959148"/>
              <a:gd name="connsiteX17-35" fmla="*/ 1198853 w 7649915"/>
              <a:gd name="connsiteY17-36" fmla="*/ 445569 h 959148"/>
              <a:gd name="connsiteX18-37" fmla="*/ 0 w 7649915"/>
              <a:gd name="connsiteY18-38" fmla="*/ 959148 h 959148"/>
              <a:gd name="connsiteX19-39" fmla="*/ 1198853 w 7649915"/>
              <a:gd name="connsiteY19-40" fmla="*/ 311898 h 959148"/>
              <a:gd name="connsiteX20-41" fmla="*/ 1198853 w 7649915"/>
              <a:gd name="connsiteY20-42" fmla="*/ 89116 h 959148"/>
              <a:gd name="connsiteX0-43" fmla="*/ 1192368 w 7643430"/>
              <a:gd name="connsiteY0-44" fmla="*/ 89116 h 732169"/>
              <a:gd name="connsiteX1-45" fmla="*/ 1281484 w 7643430"/>
              <a:gd name="connsiteY1-46" fmla="*/ 0 h 732169"/>
              <a:gd name="connsiteX2-47" fmla="*/ 2267545 w 7643430"/>
              <a:gd name="connsiteY2-48" fmla="*/ 0 h 732169"/>
              <a:gd name="connsiteX3-49" fmla="*/ 2267545 w 7643430"/>
              <a:gd name="connsiteY3-50" fmla="*/ 0 h 732169"/>
              <a:gd name="connsiteX4-51" fmla="*/ 3880311 w 7643430"/>
              <a:gd name="connsiteY4-52" fmla="*/ 0 h 732169"/>
              <a:gd name="connsiteX5-53" fmla="*/ 7554314 w 7643430"/>
              <a:gd name="connsiteY5-54" fmla="*/ 0 h 732169"/>
              <a:gd name="connsiteX6-55" fmla="*/ 7643430 w 7643430"/>
              <a:gd name="connsiteY6-56" fmla="*/ 89116 h 732169"/>
              <a:gd name="connsiteX7-57" fmla="*/ 7643430 w 7643430"/>
              <a:gd name="connsiteY7-58" fmla="*/ 311898 h 732169"/>
              <a:gd name="connsiteX8-59" fmla="*/ 7643430 w 7643430"/>
              <a:gd name="connsiteY8-60" fmla="*/ 311898 h 732169"/>
              <a:gd name="connsiteX9-61" fmla="*/ 7643430 w 7643430"/>
              <a:gd name="connsiteY9-62" fmla="*/ 445569 h 732169"/>
              <a:gd name="connsiteX10-63" fmla="*/ 7643430 w 7643430"/>
              <a:gd name="connsiteY10-64" fmla="*/ 445567 h 732169"/>
              <a:gd name="connsiteX11-65" fmla="*/ 7554314 w 7643430"/>
              <a:gd name="connsiteY11-66" fmla="*/ 534683 h 732169"/>
              <a:gd name="connsiteX12-67" fmla="*/ 3880311 w 7643430"/>
              <a:gd name="connsiteY12-68" fmla="*/ 534683 h 732169"/>
              <a:gd name="connsiteX13-69" fmla="*/ 2267545 w 7643430"/>
              <a:gd name="connsiteY13-70" fmla="*/ 534683 h 732169"/>
              <a:gd name="connsiteX14-71" fmla="*/ 2267545 w 7643430"/>
              <a:gd name="connsiteY14-72" fmla="*/ 534683 h 732169"/>
              <a:gd name="connsiteX15-73" fmla="*/ 1281484 w 7643430"/>
              <a:gd name="connsiteY15-74" fmla="*/ 534683 h 732169"/>
              <a:gd name="connsiteX16-75" fmla="*/ 1192368 w 7643430"/>
              <a:gd name="connsiteY16-76" fmla="*/ 445567 h 732169"/>
              <a:gd name="connsiteX17-77" fmla="*/ 1192368 w 7643430"/>
              <a:gd name="connsiteY17-78" fmla="*/ 445569 h 732169"/>
              <a:gd name="connsiteX18-79" fmla="*/ 0 w 7643430"/>
              <a:gd name="connsiteY18-80" fmla="*/ 732169 h 732169"/>
              <a:gd name="connsiteX19-81" fmla="*/ 1192368 w 7643430"/>
              <a:gd name="connsiteY19-82" fmla="*/ 311898 h 732169"/>
              <a:gd name="connsiteX20-83" fmla="*/ 1192368 w 7643430"/>
              <a:gd name="connsiteY20-84" fmla="*/ 89116 h 732169"/>
              <a:gd name="connsiteX0-85" fmla="*/ 1153458 w 7604520"/>
              <a:gd name="connsiteY0-86" fmla="*/ 89116 h 732169"/>
              <a:gd name="connsiteX1-87" fmla="*/ 1242574 w 7604520"/>
              <a:gd name="connsiteY1-88" fmla="*/ 0 h 732169"/>
              <a:gd name="connsiteX2-89" fmla="*/ 2228635 w 7604520"/>
              <a:gd name="connsiteY2-90" fmla="*/ 0 h 732169"/>
              <a:gd name="connsiteX3-91" fmla="*/ 2228635 w 7604520"/>
              <a:gd name="connsiteY3-92" fmla="*/ 0 h 732169"/>
              <a:gd name="connsiteX4-93" fmla="*/ 3841401 w 7604520"/>
              <a:gd name="connsiteY4-94" fmla="*/ 0 h 732169"/>
              <a:gd name="connsiteX5-95" fmla="*/ 7515404 w 7604520"/>
              <a:gd name="connsiteY5-96" fmla="*/ 0 h 732169"/>
              <a:gd name="connsiteX6-97" fmla="*/ 7604520 w 7604520"/>
              <a:gd name="connsiteY6-98" fmla="*/ 89116 h 732169"/>
              <a:gd name="connsiteX7-99" fmla="*/ 7604520 w 7604520"/>
              <a:gd name="connsiteY7-100" fmla="*/ 311898 h 732169"/>
              <a:gd name="connsiteX8-101" fmla="*/ 7604520 w 7604520"/>
              <a:gd name="connsiteY8-102" fmla="*/ 311898 h 732169"/>
              <a:gd name="connsiteX9-103" fmla="*/ 7604520 w 7604520"/>
              <a:gd name="connsiteY9-104" fmla="*/ 445569 h 732169"/>
              <a:gd name="connsiteX10-105" fmla="*/ 7604520 w 7604520"/>
              <a:gd name="connsiteY10-106" fmla="*/ 445567 h 732169"/>
              <a:gd name="connsiteX11-107" fmla="*/ 7515404 w 7604520"/>
              <a:gd name="connsiteY11-108" fmla="*/ 534683 h 732169"/>
              <a:gd name="connsiteX12-109" fmla="*/ 3841401 w 7604520"/>
              <a:gd name="connsiteY12-110" fmla="*/ 534683 h 732169"/>
              <a:gd name="connsiteX13-111" fmla="*/ 2228635 w 7604520"/>
              <a:gd name="connsiteY13-112" fmla="*/ 534683 h 732169"/>
              <a:gd name="connsiteX14-113" fmla="*/ 2228635 w 7604520"/>
              <a:gd name="connsiteY14-114" fmla="*/ 534683 h 732169"/>
              <a:gd name="connsiteX15-115" fmla="*/ 1242574 w 7604520"/>
              <a:gd name="connsiteY15-116" fmla="*/ 534683 h 732169"/>
              <a:gd name="connsiteX16-117" fmla="*/ 1153458 w 7604520"/>
              <a:gd name="connsiteY16-118" fmla="*/ 445567 h 732169"/>
              <a:gd name="connsiteX17-119" fmla="*/ 1153458 w 7604520"/>
              <a:gd name="connsiteY17-120" fmla="*/ 445569 h 732169"/>
              <a:gd name="connsiteX18-121" fmla="*/ 0 w 7604520"/>
              <a:gd name="connsiteY18-122" fmla="*/ 732169 h 732169"/>
              <a:gd name="connsiteX19-123" fmla="*/ 1153458 w 7604520"/>
              <a:gd name="connsiteY19-124" fmla="*/ 311898 h 732169"/>
              <a:gd name="connsiteX20-125" fmla="*/ 1153458 w 7604520"/>
              <a:gd name="connsiteY20-126" fmla="*/ 89116 h 732169"/>
              <a:gd name="connsiteX0" fmla="*/ 1196243 w 7647305"/>
              <a:gd name="connsiteY0" fmla="*/ 89116 h 534683"/>
              <a:gd name="connsiteX1" fmla="*/ 1285359 w 7647305"/>
              <a:gd name="connsiteY1" fmla="*/ 0 h 534683"/>
              <a:gd name="connsiteX2" fmla="*/ 2271420 w 7647305"/>
              <a:gd name="connsiteY2" fmla="*/ 0 h 534683"/>
              <a:gd name="connsiteX3" fmla="*/ 2271420 w 7647305"/>
              <a:gd name="connsiteY3" fmla="*/ 0 h 534683"/>
              <a:gd name="connsiteX4" fmla="*/ 3884186 w 7647305"/>
              <a:gd name="connsiteY4" fmla="*/ 0 h 534683"/>
              <a:gd name="connsiteX5" fmla="*/ 7558189 w 7647305"/>
              <a:gd name="connsiteY5" fmla="*/ 0 h 534683"/>
              <a:gd name="connsiteX6" fmla="*/ 7647305 w 7647305"/>
              <a:gd name="connsiteY6" fmla="*/ 89116 h 534683"/>
              <a:gd name="connsiteX7" fmla="*/ 7647305 w 7647305"/>
              <a:gd name="connsiteY7" fmla="*/ 311898 h 534683"/>
              <a:gd name="connsiteX8" fmla="*/ 7647305 w 7647305"/>
              <a:gd name="connsiteY8" fmla="*/ 311898 h 534683"/>
              <a:gd name="connsiteX9" fmla="*/ 7647305 w 7647305"/>
              <a:gd name="connsiteY9" fmla="*/ 445569 h 534683"/>
              <a:gd name="connsiteX10" fmla="*/ 7647305 w 7647305"/>
              <a:gd name="connsiteY10" fmla="*/ 445567 h 534683"/>
              <a:gd name="connsiteX11" fmla="*/ 7558189 w 7647305"/>
              <a:gd name="connsiteY11" fmla="*/ 534683 h 534683"/>
              <a:gd name="connsiteX12" fmla="*/ 3884186 w 7647305"/>
              <a:gd name="connsiteY12" fmla="*/ 534683 h 534683"/>
              <a:gd name="connsiteX13" fmla="*/ 2271420 w 7647305"/>
              <a:gd name="connsiteY13" fmla="*/ 534683 h 534683"/>
              <a:gd name="connsiteX14" fmla="*/ 2271420 w 7647305"/>
              <a:gd name="connsiteY14" fmla="*/ 534683 h 534683"/>
              <a:gd name="connsiteX15" fmla="*/ 1285359 w 7647305"/>
              <a:gd name="connsiteY15" fmla="*/ 534683 h 534683"/>
              <a:gd name="connsiteX16" fmla="*/ 1196243 w 7647305"/>
              <a:gd name="connsiteY16" fmla="*/ 445567 h 534683"/>
              <a:gd name="connsiteX17" fmla="*/ 1196243 w 7647305"/>
              <a:gd name="connsiteY17" fmla="*/ 445569 h 534683"/>
              <a:gd name="connsiteX18" fmla="*/ 0 w 7647305"/>
              <a:gd name="connsiteY18" fmla="*/ 441274 h 534683"/>
              <a:gd name="connsiteX19" fmla="*/ 1196243 w 7647305"/>
              <a:gd name="connsiteY19" fmla="*/ 311898 h 534683"/>
              <a:gd name="connsiteX20" fmla="*/ 1196243 w 7647305"/>
              <a:gd name="connsiteY20" fmla="*/ 89116 h 534683"/>
              <a:gd name="connsiteX0" fmla="*/ 1217635 w 7668697"/>
              <a:gd name="connsiteY0" fmla="*/ 89116 h 534683"/>
              <a:gd name="connsiteX1" fmla="*/ 1306751 w 7668697"/>
              <a:gd name="connsiteY1" fmla="*/ 0 h 534683"/>
              <a:gd name="connsiteX2" fmla="*/ 2292812 w 7668697"/>
              <a:gd name="connsiteY2" fmla="*/ 0 h 534683"/>
              <a:gd name="connsiteX3" fmla="*/ 2292812 w 7668697"/>
              <a:gd name="connsiteY3" fmla="*/ 0 h 534683"/>
              <a:gd name="connsiteX4" fmla="*/ 3905578 w 7668697"/>
              <a:gd name="connsiteY4" fmla="*/ 0 h 534683"/>
              <a:gd name="connsiteX5" fmla="*/ 7579581 w 7668697"/>
              <a:gd name="connsiteY5" fmla="*/ 0 h 534683"/>
              <a:gd name="connsiteX6" fmla="*/ 7668697 w 7668697"/>
              <a:gd name="connsiteY6" fmla="*/ 89116 h 534683"/>
              <a:gd name="connsiteX7" fmla="*/ 7668697 w 7668697"/>
              <a:gd name="connsiteY7" fmla="*/ 311898 h 534683"/>
              <a:gd name="connsiteX8" fmla="*/ 7668697 w 7668697"/>
              <a:gd name="connsiteY8" fmla="*/ 311898 h 534683"/>
              <a:gd name="connsiteX9" fmla="*/ 7668697 w 7668697"/>
              <a:gd name="connsiteY9" fmla="*/ 445569 h 534683"/>
              <a:gd name="connsiteX10" fmla="*/ 7668697 w 7668697"/>
              <a:gd name="connsiteY10" fmla="*/ 445567 h 534683"/>
              <a:gd name="connsiteX11" fmla="*/ 7579581 w 7668697"/>
              <a:gd name="connsiteY11" fmla="*/ 534683 h 534683"/>
              <a:gd name="connsiteX12" fmla="*/ 3905578 w 7668697"/>
              <a:gd name="connsiteY12" fmla="*/ 534683 h 534683"/>
              <a:gd name="connsiteX13" fmla="*/ 2292812 w 7668697"/>
              <a:gd name="connsiteY13" fmla="*/ 534683 h 534683"/>
              <a:gd name="connsiteX14" fmla="*/ 2292812 w 7668697"/>
              <a:gd name="connsiteY14" fmla="*/ 534683 h 534683"/>
              <a:gd name="connsiteX15" fmla="*/ 1306751 w 7668697"/>
              <a:gd name="connsiteY15" fmla="*/ 534683 h 534683"/>
              <a:gd name="connsiteX16" fmla="*/ 1217635 w 7668697"/>
              <a:gd name="connsiteY16" fmla="*/ 445567 h 534683"/>
              <a:gd name="connsiteX17" fmla="*/ 1217635 w 7668697"/>
              <a:gd name="connsiteY17" fmla="*/ 445569 h 534683"/>
              <a:gd name="connsiteX18" fmla="*/ 0 w 7668697"/>
              <a:gd name="connsiteY18" fmla="*/ 320904 h 534683"/>
              <a:gd name="connsiteX19" fmla="*/ 1217635 w 7668697"/>
              <a:gd name="connsiteY19" fmla="*/ 311898 h 534683"/>
              <a:gd name="connsiteX20" fmla="*/ 1217635 w 7668697"/>
              <a:gd name="connsiteY20" fmla="*/ 89116 h 534683"/>
              <a:gd name="connsiteX0" fmla="*/ 1217635 w 7668697"/>
              <a:gd name="connsiteY0" fmla="*/ 89116 h 534683"/>
              <a:gd name="connsiteX1" fmla="*/ 1306751 w 7668697"/>
              <a:gd name="connsiteY1" fmla="*/ 0 h 534683"/>
              <a:gd name="connsiteX2" fmla="*/ 2292812 w 7668697"/>
              <a:gd name="connsiteY2" fmla="*/ 0 h 534683"/>
              <a:gd name="connsiteX3" fmla="*/ 2292812 w 7668697"/>
              <a:gd name="connsiteY3" fmla="*/ 0 h 534683"/>
              <a:gd name="connsiteX4" fmla="*/ 3905578 w 7668697"/>
              <a:gd name="connsiteY4" fmla="*/ 0 h 534683"/>
              <a:gd name="connsiteX5" fmla="*/ 7579581 w 7668697"/>
              <a:gd name="connsiteY5" fmla="*/ 0 h 534683"/>
              <a:gd name="connsiteX6" fmla="*/ 7668697 w 7668697"/>
              <a:gd name="connsiteY6" fmla="*/ 89116 h 534683"/>
              <a:gd name="connsiteX7" fmla="*/ 7668697 w 7668697"/>
              <a:gd name="connsiteY7" fmla="*/ 311898 h 534683"/>
              <a:gd name="connsiteX8" fmla="*/ 7668697 w 7668697"/>
              <a:gd name="connsiteY8" fmla="*/ 311898 h 534683"/>
              <a:gd name="connsiteX9" fmla="*/ 7668697 w 7668697"/>
              <a:gd name="connsiteY9" fmla="*/ 445569 h 534683"/>
              <a:gd name="connsiteX10" fmla="*/ 7668697 w 7668697"/>
              <a:gd name="connsiteY10" fmla="*/ 445567 h 534683"/>
              <a:gd name="connsiteX11" fmla="*/ 7579581 w 7668697"/>
              <a:gd name="connsiteY11" fmla="*/ 534683 h 534683"/>
              <a:gd name="connsiteX12" fmla="*/ 3905578 w 7668697"/>
              <a:gd name="connsiteY12" fmla="*/ 534683 h 534683"/>
              <a:gd name="connsiteX13" fmla="*/ 2292812 w 7668697"/>
              <a:gd name="connsiteY13" fmla="*/ 534683 h 534683"/>
              <a:gd name="connsiteX14" fmla="*/ 2292812 w 7668697"/>
              <a:gd name="connsiteY14" fmla="*/ 534683 h 534683"/>
              <a:gd name="connsiteX15" fmla="*/ 1306751 w 7668697"/>
              <a:gd name="connsiteY15" fmla="*/ 534683 h 534683"/>
              <a:gd name="connsiteX16" fmla="*/ 1217635 w 7668697"/>
              <a:gd name="connsiteY16" fmla="*/ 445567 h 534683"/>
              <a:gd name="connsiteX17" fmla="*/ 1217635 w 7668697"/>
              <a:gd name="connsiteY17" fmla="*/ 445569 h 534683"/>
              <a:gd name="connsiteX18" fmla="*/ 0 w 7668697"/>
              <a:gd name="connsiteY18" fmla="*/ 237152 h 534683"/>
              <a:gd name="connsiteX19" fmla="*/ 1217635 w 7668697"/>
              <a:gd name="connsiteY19" fmla="*/ 311898 h 534683"/>
              <a:gd name="connsiteX20" fmla="*/ 1217635 w 7668697"/>
              <a:gd name="connsiteY20" fmla="*/ 89116 h 534683"/>
              <a:gd name="connsiteX0" fmla="*/ 1203373 w 7654435"/>
              <a:gd name="connsiteY0" fmla="*/ 89116 h 534683"/>
              <a:gd name="connsiteX1" fmla="*/ 1292489 w 7654435"/>
              <a:gd name="connsiteY1" fmla="*/ 0 h 534683"/>
              <a:gd name="connsiteX2" fmla="*/ 2278550 w 7654435"/>
              <a:gd name="connsiteY2" fmla="*/ 0 h 534683"/>
              <a:gd name="connsiteX3" fmla="*/ 2278550 w 7654435"/>
              <a:gd name="connsiteY3" fmla="*/ 0 h 534683"/>
              <a:gd name="connsiteX4" fmla="*/ 3891316 w 7654435"/>
              <a:gd name="connsiteY4" fmla="*/ 0 h 534683"/>
              <a:gd name="connsiteX5" fmla="*/ 7565319 w 7654435"/>
              <a:gd name="connsiteY5" fmla="*/ 0 h 534683"/>
              <a:gd name="connsiteX6" fmla="*/ 7654435 w 7654435"/>
              <a:gd name="connsiteY6" fmla="*/ 89116 h 534683"/>
              <a:gd name="connsiteX7" fmla="*/ 7654435 w 7654435"/>
              <a:gd name="connsiteY7" fmla="*/ 311898 h 534683"/>
              <a:gd name="connsiteX8" fmla="*/ 7654435 w 7654435"/>
              <a:gd name="connsiteY8" fmla="*/ 311898 h 534683"/>
              <a:gd name="connsiteX9" fmla="*/ 7654435 w 7654435"/>
              <a:gd name="connsiteY9" fmla="*/ 445569 h 534683"/>
              <a:gd name="connsiteX10" fmla="*/ 7654435 w 7654435"/>
              <a:gd name="connsiteY10" fmla="*/ 445567 h 534683"/>
              <a:gd name="connsiteX11" fmla="*/ 7565319 w 7654435"/>
              <a:gd name="connsiteY11" fmla="*/ 534683 h 534683"/>
              <a:gd name="connsiteX12" fmla="*/ 3891316 w 7654435"/>
              <a:gd name="connsiteY12" fmla="*/ 534683 h 534683"/>
              <a:gd name="connsiteX13" fmla="*/ 2278550 w 7654435"/>
              <a:gd name="connsiteY13" fmla="*/ 534683 h 534683"/>
              <a:gd name="connsiteX14" fmla="*/ 2278550 w 7654435"/>
              <a:gd name="connsiteY14" fmla="*/ 534683 h 534683"/>
              <a:gd name="connsiteX15" fmla="*/ 1292489 w 7654435"/>
              <a:gd name="connsiteY15" fmla="*/ 534683 h 534683"/>
              <a:gd name="connsiteX16" fmla="*/ 1203373 w 7654435"/>
              <a:gd name="connsiteY16" fmla="*/ 445567 h 534683"/>
              <a:gd name="connsiteX17" fmla="*/ 1203373 w 7654435"/>
              <a:gd name="connsiteY17" fmla="*/ 445569 h 534683"/>
              <a:gd name="connsiteX18" fmla="*/ 0 w 7654435"/>
              <a:gd name="connsiteY18" fmla="*/ 283680 h 534683"/>
              <a:gd name="connsiteX19" fmla="*/ 1203373 w 7654435"/>
              <a:gd name="connsiteY19" fmla="*/ 311898 h 534683"/>
              <a:gd name="connsiteX20" fmla="*/ 1203373 w 7654435"/>
              <a:gd name="connsiteY20" fmla="*/ 89116 h 53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54435" h="534683">
                <a:moveTo>
                  <a:pt x="1203373" y="89116"/>
                </a:moveTo>
                <a:cubicBezTo>
                  <a:pt x="1203373" y="39899"/>
                  <a:pt x="1243272" y="0"/>
                  <a:pt x="1292489" y="0"/>
                </a:cubicBezTo>
                <a:lnTo>
                  <a:pt x="2278550" y="0"/>
                </a:lnTo>
                <a:lnTo>
                  <a:pt x="2278550" y="0"/>
                </a:lnTo>
                <a:lnTo>
                  <a:pt x="3891316" y="0"/>
                </a:lnTo>
                <a:lnTo>
                  <a:pt x="7565319" y="0"/>
                </a:lnTo>
                <a:cubicBezTo>
                  <a:pt x="7614536" y="0"/>
                  <a:pt x="7654435" y="39899"/>
                  <a:pt x="7654435" y="89116"/>
                </a:cubicBezTo>
                <a:lnTo>
                  <a:pt x="7654435" y="311898"/>
                </a:lnTo>
                <a:lnTo>
                  <a:pt x="7654435" y="311898"/>
                </a:lnTo>
                <a:lnTo>
                  <a:pt x="7654435" y="445569"/>
                </a:lnTo>
                <a:lnTo>
                  <a:pt x="7654435" y="445567"/>
                </a:lnTo>
                <a:cubicBezTo>
                  <a:pt x="7654435" y="494784"/>
                  <a:pt x="7614536" y="534683"/>
                  <a:pt x="7565319" y="534683"/>
                </a:cubicBezTo>
                <a:lnTo>
                  <a:pt x="3891316" y="534683"/>
                </a:lnTo>
                <a:lnTo>
                  <a:pt x="2278550" y="534683"/>
                </a:lnTo>
                <a:lnTo>
                  <a:pt x="2278550" y="534683"/>
                </a:lnTo>
                <a:lnTo>
                  <a:pt x="1292489" y="534683"/>
                </a:lnTo>
                <a:cubicBezTo>
                  <a:pt x="1243272" y="534683"/>
                  <a:pt x="1203373" y="494784"/>
                  <a:pt x="1203373" y="445567"/>
                </a:cubicBezTo>
                <a:lnTo>
                  <a:pt x="1203373" y="445569"/>
                </a:lnTo>
                <a:lnTo>
                  <a:pt x="0" y="283680"/>
                </a:lnTo>
                <a:lnTo>
                  <a:pt x="1203373" y="311898"/>
                </a:lnTo>
                <a:lnTo>
                  <a:pt x="1203373" y="89116"/>
                </a:ln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282701" y="4274288"/>
            <a:ext cx="7628820" cy="1114467"/>
          </a:xfrm>
          <a:custGeom>
            <a:avLst/>
            <a:gdLst>
              <a:gd name="connsiteX0" fmla="*/ 0 w 6451062"/>
              <a:gd name="connsiteY0" fmla="*/ 89116 h 534683"/>
              <a:gd name="connsiteX1" fmla="*/ 89116 w 6451062"/>
              <a:gd name="connsiteY1" fmla="*/ 0 h 534683"/>
              <a:gd name="connsiteX2" fmla="*/ 1075177 w 6451062"/>
              <a:gd name="connsiteY2" fmla="*/ 0 h 534683"/>
              <a:gd name="connsiteX3" fmla="*/ 1075177 w 6451062"/>
              <a:gd name="connsiteY3" fmla="*/ 0 h 534683"/>
              <a:gd name="connsiteX4" fmla="*/ 2687943 w 6451062"/>
              <a:gd name="connsiteY4" fmla="*/ 0 h 534683"/>
              <a:gd name="connsiteX5" fmla="*/ 6361946 w 6451062"/>
              <a:gd name="connsiteY5" fmla="*/ 0 h 534683"/>
              <a:gd name="connsiteX6" fmla="*/ 6451062 w 6451062"/>
              <a:gd name="connsiteY6" fmla="*/ 89116 h 534683"/>
              <a:gd name="connsiteX7" fmla="*/ 6451062 w 6451062"/>
              <a:gd name="connsiteY7" fmla="*/ 89114 h 534683"/>
              <a:gd name="connsiteX8" fmla="*/ 6451062 w 6451062"/>
              <a:gd name="connsiteY8" fmla="*/ 89114 h 534683"/>
              <a:gd name="connsiteX9" fmla="*/ 6451062 w 6451062"/>
              <a:gd name="connsiteY9" fmla="*/ 222785 h 534683"/>
              <a:gd name="connsiteX10" fmla="*/ 6451062 w 6451062"/>
              <a:gd name="connsiteY10" fmla="*/ 445567 h 534683"/>
              <a:gd name="connsiteX11" fmla="*/ 6361946 w 6451062"/>
              <a:gd name="connsiteY11" fmla="*/ 534683 h 534683"/>
              <a:gd name="connsiteX12" fmla="*/ 2687943 w 6451062"/>
              <a:gd name="connsiteY12" fmla="*/ 534683 h 534683"/>
              <a:gd name="connsiteX13" fmla="*/ 1075177 w 6451062"/>
              <a:gd name="connsiteY13" fmla="*/ 534683 h 534683"/>
              <a:gd name="connsiteX14" fmla="*/ 1075177 w 6451062"/>
              <a:gd name="connsiteY14" fmla="*/ 534683 h 534683"/>
              <a:gd name="connsiteX15" fmla="*/ 89116 w 6451062"/>
              <a:gd name="connsiteY15" fmla="*/ 534683 h 534683"/>
              <a:gd name="connsiteX16" fmla="*/ 0 w 6451062"/>
              <a:gd name="connsiteY16" fmla="*/ 445567 h 534683"/>
              <a:gd name="connsiteX17" fmla="*/ 0 w 6451062"/>
              <a:gd name="connsiteY17" fmla="*/ 222785 h 534683"/>
              <a:gd name="connsiteX18" fmla="*/ -1050168 w 6451062"/>
              <a:gd name="connsiteY18" fmla="*/ -62333 h 534683"/>
              <a:gd name="connsiteX19" fmla="*/ 0 w 6451062"/>
              <a:gd name="connsiteY19" fmla="*/ 89114 h 534683"/>
              <a:gd name="connsiteX20" fmla="*/ 0 w 6451062"/>
              <a:gd name="connsiteY20" fmla="*/ 89116 h 534683"/>
              <a:gd name="connsiteX0" fmla="*/ 1177758 w 7628820"/>
              <a:gd name="connsiteY0" fmla="*/ 668900 h 1114467"/>
              <a:gd name="connsiteX1" fmla="*/ 1266874 w 7628820"/>
              <a:gd name="connsiteY1" fmla="*/ 579784 h 1114467"/>
              <a:gd name="connsiteX2" fmla="*/ 2252935 w 7628820"/>
              <a:gd name="connsiteY2" fmla="*/ 579784 h 1114467"/>
              <a:gd name="connsiteX3" fmla="*/ 2252935 w 7628820"/>
              <a:gd name="connsiteY3" fmla="*/ 579784 h 1114467"/>
              <a:gd name="connsiteX4" fmla="*/ 3865701 w 7628820"/>
              <a:gd name="connsiteY4" fmla="*/ 579784 h 1114467"/>
              <a:gd name="connsiteX5" fmla="*/ 7539704 w 7628820"/>
              <a:gd name="connsiteY5" fmla="*/ 579784 h 1114467"/>
              <a:gd name="connsiteX6" fmla="*/ 7628820 w 7628820"/>
              <a:gd name="connsiteY6" fmla="*/ 668900 h 1114467"/>
              <a:gd name="connsiteX7" fmla="*/ 7628820 w 7628820"/>
              <a:gd name="connsiteY7" fmla="*/ 668898 h 1114467"/>
              <a:gd name="connsiteX8" fmla="*/ 7628820 w 7628820"/>
              <a:gd name="connsiteY8" fmla="*/ 668898 h 1114467"/>
              <a:gd name="connsiteX9" fmla="*/ 7628820 w 7628820"/>
              <a:gd name="connsiteY9" fmla="*/ 802569 h 1114467"/>
              <a:gd name="connsiteX10" fmla="*/ 7628820 w 7628820"/>
              <a:gd name="connsiteY10" fmla="*/ 1025351 h 1114467"/>
              <a:gd name="connsiteX11" fmla="*/ 7539704 w 7628820"/>
              <a:gd name="connsiteY11" fmla="*/ 1114467 h 1114467"/>
              <a:gd name="connsiteX12" fmla="*/ 3865701 w 7628820"/>
              <a:gd name="connsiteY12" fmla="*/ 1114467 h 1114467"/>
              <a:gd name="connsiteX13" fmla="*/ 2252935 w 7628820"/>
              <a:gd name="connsiteY13" fmla="*/ 1114467 h 1114467"/>
              <a:gd name="connsiteX14" fmla="*/ 2252935 w 7628820"/>
              <a:gd name="connsiteY14" fmla="*/ 1114467 h 1114467"/>
              <a:gd name="connsiteX15" fmla="*/ 1266874 w 7628820"/>
              <a:gd name="connsiteY15" fmla="*/ 1114467 h 1114467"/>
              <a:gd name="connsiteX16" fmla="*/ 1177758 w 7628820"/>
              <a:gd name="connsiteY16" fmla="*/ 1025351 h 1114467"/>
              <a:gd name="connsiteX17" fmla="*/ 1177758 w 7628820"/>
              <a:gd name="connsiteY17" fmla="*/ 802569 h 1114467"/>
              <a:gd name="connsiteX18" fmla="*/ 0 w 7628820"/>
              <a:gd name="connsiteY18" fmla="*/ 0 h 1114467"/>
              <a:gd name="connsiteX19" fmla="*/ 1177758 w 7628820"/>
              <a:gd name="connsiteY19" fmla="*/ 668898 h 1114467"/>
              <a:gd name="connsiteX20" fmla="*/ 1177758 w 7628820"/>
              <a:gd name="connsiteY20" fmla="*/ 668900 h 111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8820" h="1114467">
                <a:moveTo>
                  <a:pt x="1177758" y="668900"/>
                </a:moveTo>
                <a:cubicBezTo>
                  <a:pt x="1177758" y="619683"/>
                  <a:pt x="1217657" y="579784"/>
                  <a:pt x="1266874" y="579784"/>
                </a:cubicBezTo>
                <a:lnTo>
                  <a:pt x="2252935" y="579784"/>
                </a:lnTo>
                <a:lnTo>
                  <a:pt x="2252935" y="579784"/>
                </a:lnTo>
                <a:lnTo>
                  <a:pt x="3865701" y="579784"/>
                </a:lnTo>
                <a:lnTo>
                  <a:pt x="7539704" y="579784"/>
                </a:lnTo>
                <a:cubicBezTo>
                  <a:pt x="7588921" y="579784"/>
                  <a:pt x="7628820" y="619683"/>
                  <a:pt x="7628820" y="668900"/>
                </a:cubicBezTo>
                <a:lnTo>
                  <a:pt x="7628820" y="668898"/>
                </a:lnTo>
                <a:lnTo>
                  <a:pt x="7628820" y="668898"/>
                </a:lnTo>
                <a:lnTo>
                  <a:pt x="7628820" y="802569"/>
                </a:lnTo>
                <a:lnTo>
                  <a:pt x="7628820" y="1025351"/>
                </a:lnTo>
                <a:cubicBezTo>
                  <a:pt x="7628820" y="1074568"/>
                  <a:pt x="7588921" y="1114467"/>
                  <a:pt x="7539704" y="1114467"/>
                </a:cubicBezTo>
                <a:lnTo>
                  <a:pt x="3865701" y="1114467"/>
                </a:lnTo>
                <a:lnTo>
                  <a:pt x="2252935" y="1114467"/>
                </a:lnTo>
                <a:lnTo>
                  <a:pt x="2252935" y="1114467"/>
                </a:lnTo>
                <a:lnTo>
                  <a:pt x="1266874" y="1114467"/>
                </a:lnTo>
                <a:cubicBezTo>
                  <a:pt x="1217657" y="1114467"/>
                  <a:pt x="1177758" y="1074568"/>
                  <a:pt x="1177758" y="1025351"/>
                </a:cubicBezTo>
                <a:lnTo>
                  <a:pt x="1177758" y="802569"/>
                </a:lnTo>
                <a:lnTo>
                  <a:pt x="0" y="0"/>
                </a:lnTo>
                <a:lnTo>
                  <a:pt x="1177758" y="668898"/>
                </a:lnTo>
                <a:lnTo>
                  <a:pt x="1177758" y="668900"/>
                </a:ln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28511" y="2252661"/>
            <a:ext cx="5012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登录地址：</a:t>
            </a:r>
            <a:r>
              <a:rPr lang="en-US" altLang="zh-CN" sz="2400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  <a:hlinkClick r:id="rId4"/>
              </a:rPr>
              <a:t>http://202.127.28.44:8999</a:t>
            </a:r>
            <a:endParaRPr lang="en-US" altLang="zh-CN" sz="2400" u="sng" dirty="0">
              <a:solidFill>
                <a:srgbClr val="0563C1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42002" y="3428258"/>
            <a:ext cx="6132547" cy="5000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用户名：</a:t>
            </a:r>
            <a:r>
              <a:rPr lang="zh-CN" altLang="en-US" sz="2400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姓名全拼（与</a:t>
            </a:r>
            <a:r>
              <a:rPr lang="en-US" altLang="zh-CN" sz="2400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pc</a:t>
            </a:r>
            <a:r>
              <a:rPr lang="zh-CN" altLang="en-US" sz="2400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端登录名相同）</a:t>
            </a:r>
            <a:endParaRPr lang="en-US" altLang="zh-CN" sz="2400" u="sng" dirty="0">
              <a:solidFill>
                <a:srgbClr val="0563C1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28511" y="4881819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密码：</a:t>
            </a:r>
            <a:r>
              <a:rPr lang="en-US" altLang="zh-CN" sz="2400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111111</a:t>
            </a: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（首次登录后请及时修改密码）</a:t>
            </a:r>
            <a:endParaRPr lang="zh-CN" altLang="en-US" sz="2400" u="sng" dirty="0">
              <a:solidFill>
                <a:srgbClr val="0563C1"/>
              </a:solidFill>
              <a:latin typeface="Calibri" panose="020F050202020403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如何使用手机</a:t>
            </a:r>
            <a:r>
              <a:rPr lang="en-US" altLang="zh-CN" sz="3200" b="1" dirty="0">
                <a:solidFill>
                  <a:prstClr val="white"/>
                </a:solidFill>
                <a:cs typeface="+mn-ea"/>
                <a:sym typeface="+mn-lt"/>
              </a:rPr>
              <a:t>APP</a:t>
            </a:r>
            <a:r>
              <a:rPr lang="zh-CN" altLang="en-US" sz="3200" b="1" dirty="0">
                <a:solidFill>
                  <a:prstClr val="white"/>
                </a:solidFill>
                <a:cs typeface="+mn-ea"/>
                <a:sym typeface="+mn-lt"/>
              </a:rPr>
              <a:t>查看和审批流程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" y="843941"/>
            <a:ext cx="3355062" cy="596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34" y="837999"/>
            <a:ext cx="3338829" cy="5935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2484797" y="2058863"/>
            <a:ext cx="1942496" cy="4064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51816" y="1892099"/>
            <a:ext cx="847433" cy="73992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59" y="794585"/>
            <a:ext cx="3316626" cy="5896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59" y="817631"/>
            <a:ext cx="3290700" cy="585013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4922809" y="5756645"/>
            <a:ext cx="2229735" cy="5674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434906" y="5756645"/>
            <a:ext cx="581704" cy="56744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4158064" y="1858708"/>
            <a:ext cx="3682564" cy="1033223"/>
            <a:chOff x="1823332" y="2154866"/>
            <a:chExt cx="3682256" cy="1031440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823332" y="2495316"/>
              <a:ext cx="3682256" cy="52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5023017" y="2154866"/>
              <a:ext cx="184716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6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2234705" y="2172395"/>
              <a:ext cx="1107904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3473907" y="3376612"/>
            <a:ext cx="5050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系统登录介绍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55" y="5395712"/>
            <a:ext cx="684379" cy="684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9" y="5389995"/>
            <a:ext cx="690095" cy="690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7" y="2156512"/>
            <a:ext cx="2611064" cy="26110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63" y="5395712"/>
            <a:ext cx="684379" cy="6843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47" y="5329929"/>
            <a:ext cx="750162" cy="7501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82080" y="3243453"/>
            <a:ext cx="329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Microsoft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 9/10/11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0" y="573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支持的浏览器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01 </a:t>
            </a:r>
            <a:r>
              <a:rPr lang="zh-CN" altLang="en-US" sz="2000" dirty="0">
                <a:latin typeface="+mn-ea"/>
              </a:rPr>
              <a:t>操作介绍</a:t>
            </a:r>
            <a:endParaRPr lang="id-ID" altLang="zh-CN" sz="2000" dirty="0">
              <a:latin typeface="+mn-ea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263352" y="548680"/>
            <a:ext cx="184731" cy="345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2710718" y="1782395"/>
            <a:ext cx="7172325" cy="1954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电脑打开浏览器，输入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内网登录：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http://192.168.0.81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24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1963062" y="3342836"/>
            <a:ext cx="7329487" cy="7916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注意事项：首次登录系统有可能会弹出如下网页消息，请点击【取消】进入系统或点击确认查看相关帮助进行设置。</a:t>
            </a:r>
            <a:endParaRPr lang="zh-CN" altLang="en-US" sz="16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213" y="4413465"/>
            <a:ext cx="4005108" cy="1743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52E923-6789-47DB-A534-68D9506D4769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-263352" y="-110247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首次登录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OA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平台 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方式及注意事项</a:t>
            </a:r>
            <a:endParaRPr lang="zh-CN" altLang="en-US" sz="3200" b="1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Lenovo\Desktop\图片2.png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8329" y="1724589"/>
            <a:ext cx="7830820" cy="43637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"/>
          <p:cNvSpPr txBox="1"/>
          <p:nvPr/>
        </p:nvSpPr>
        <p:spPr>
          <a:xfrm>
            <a:off x="263352" y="14857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黑体" panose="02010609060101010101" pitchFamily="49" charset="-122"/>
              </a:rPr>
              <a:t>01 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</a:rPr>
              <a:t>操作介绍</a:t>
            </a:r>
            <a:endParaRPr lang="id-ID" altLang="zh-CN" sz="2000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263352" y="548680"/>
            <a:ext cx="2788584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首次登录上海国际汽车城</a:t>
            </a: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628331" y="906009"/>
            <a:ext cx="7083425" cy="533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ctr">
              <a:lnSpc>
                <a:spcPct val="24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确认后进入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系统登录界面，如下图。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62291" y="6284617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-18748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登录页面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89209" y="1724589"/>
            <a:ext cx="266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账号</a:t>
            </a:r>
            <a:r>
              <a:rPr lang="en-US" altLang="zh-CN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姓名全拼</a:t>
            </a:r>
            <a:endParaRPr lang="en-US" altLang="zh-CN" sz="24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初始密码：</a:t>
            </a:r>
            <a:r>
              <a:rPr lang="en-US" altLang="zh-CN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111111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885D999-2A3A-462B-B4AD-03D808A42D4C}"/>
              </a:ext>
            </a:extLst>
          </p:cNvPr>
          <p:cNvSpPr/>
          <p:nvPr/>
        </p:nvSpPr>
        <p:spPr>
          <a:xfrm>
            <a:off x="8399065" y="2710224"/>
            <a:ext cx="2844800" cy="239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（如出现登录后非本人账户，可尝试在姓名全拼后加数字</a:t>
            </a:r>
            <a:r>
              <a:rPr lang="en-US" altLang="zh-CN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1</a:t>
            </a: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、</a:t>
            </a:r>
            <a:r>
              <a:rPr lang="en-US" altLang="zh-CN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2</a:t>
            </a: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、</a:t>
            </a:r>
            <a:r>
              <a:rPr lang="en-US" altLang="zh-CN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3</a:t>
            </a: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等，例如</a:t>
            </a:r>
            <a:r>
              <a:rPr lang="en-US" altLang="zh-CN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zhanglei1</a:t>
            </a: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，</a:t>
            </a:r>
            <a:r>
              <a:rPr lang="en-US" altLang="zh-CN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zhanglei2</a:t>
            </a:r>
            <a:r>
              <a:rPr lang="zh-CN" altLang="en-US" u="sng" dirty="0">
                <a:solidFill>
                  <a:srgbClr val="0563C1"/>
                </a:solidFill>
                <a:latin typeface="Calibri" panose="020F0502020204030204" charset="0"/>
                <a:cs typeface="Times New Roman" panose="02020603050405020304" pitchFamily="18" charset="0"/>
              </a:rPr>
              <a:t>等，如仍无法登录本人账户，可与信息中心或党政办联系。）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02 </a:t>
            </a:r>
            <a:r>
              <a:rPr lang="zh-CN" altLang="en-US" sz="2000" dirty="0">
                <a:latin typeface="+mn-ea"/>
              </a:rPr>
              <a:t>门户介绍</a:t>
            </a:r>
            <a:r>
              <a:rPr lang="en-US" altLang="zh-CN" sz="2000" dirty="0">
                <a:latin typeface="+mn-ea"/>
              </a:rPr>
              <a:t>1</a:t>
            </a:r>
            <a:endParaRPr lang="id-ID" altLang="zh-CN" sz="2000" dirty="0">
              <a:latin typeface="+mn-ea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263352" y="288444"/>
            <a:ext cx="11732132" cy="53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24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通过门户中的快捷查询框可快速查询文档、人员、流程等信息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969612" y="6356359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470898" y="2223761"/>
            <a:ext cx="2475831" cy="97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0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登陆后插件安装</a:t>
            </a:r>
          </a:p>
        </p:txBody>
      </p:sp>
      <p:sp>
        <p:nvSpPr>
          <p:cNvPr id="9" name="矩形 8"/>
          <p:cNvSpPr/>
          <p:nvPr/>
        </p:nvSpPr>
        <p:spPr>
          <a:xfrm>
            <a:off x="9404350" y="2090420"/>
            <a:ext cx="14287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\Users\Lenovo\Desktop\图片5.png图片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9445" y="1090295"/>
            <a:ext cx="10507345" cy="5294630"/>
          </a:xfrm>
          <a:prstGeom prst="rect">
            <a:avLst/>
          </a:prstGeom>
        </p:spPr>
      </p:pic>
      <p:sp>
        <p:nvSpPr>
          <p:cNvPr id="14" name="圆角矩形 18"/>
          <p:cNvSpPr/>
          <p:nvPr/>
        </p:nvSpPr>
        <p:spPr>
          <a:xfrm>
            <a:off x="9581602" y="2174497"/>
            <a:ext cx="1074720" cy="3084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 descr="C:\Users\Lenovo\Desktop\图片4.png图片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0028" y="1048385"/>
            <a:ext cx="9836785" cy="495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矩形 11"/>
          <p:cNvSpPr/>
          <p:nvPr/>
        </p:nvSpPr>
        <p:spPr>
          <a:xfrm>
            <a:off x="2907665" y="4265295"/>
            <a:ext cx="1426845" cy="424815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334687" y="4937445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取消对勾进入时不显示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63352" y="14857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01 </a:t>
            </a:r>
            <a:r>
              <a:rPr lang="zh-CN" altLang="en-US" sz="2000" dirty="0">
                <a:latin typeface="+mn-ea"/>
              </a:rPr>
              <a:t>操作介绍</a:t>
            </a:r>
            <a:endParaRPr lang="id-ID" altLang="zh-CN" sz="2000" dirty="0">
              <a:latin typeface="+mn-ea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628331" y="906009"/>
            <a:ext cx="7083425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ctr">
              <a:lnSpc>
                <a:spcPct val="2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系统登录界面后，如下图。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9017759" y="6326526"/>
            <a:ext cx="2844800" cy="365125"/>
          </a:xfrm>
        </p:spPr>
        <p:txBody>
          <a:bodyPr/>
          <a:lstStyle/>
          <a:p>
            <a:pPr algn="r"/>
            <a:fld id="{0B52E923-6789-47DB-A534-68D9506D4769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-18748"/>
            <a:ext cx="12192000" cy="10481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完成登录进入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OA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首页</a:t>
            </a:r>
          </a:p>
        </p:txBody>
      </p:sp>
      <p:pic>
        <p:nvPicPr>
          <p:cNvPr id="3" name="图片 2" descr="C:\Users\Lenovo\Desktop\图片16.png图片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015" y="1597025"/>
            <a:ext cx="9738995" cy="4502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4254717" y="2126087"/>
            <a:ext cx="3682564" cy="1484434"/>
            <a:chOff x="1653330" y="1704433"/>
            <a:chExt cx="3682256" cy="1481873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653330" y="1704433"/>
              <a:ext cx="3682256" cy="52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5023017" y="2154866"/>
              <a:ext cx="184716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6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2234705" y="2172395"/>
              <a:ext cx="1107904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94209" y="3404937"/>
            <a:ext cx="5003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门户首页介绍</a:t>
            </a:r>
          </a:p>
        </p:txBody>
      </p:sp>
    </p:spTree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1147</Words>
  <Application>Microsoft Office PowerPoint</Application>
  <PresentationFormat>宽屏</PresentationFormat>
  <Paragraphs>201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 Unicode MS</vt:lpstr>
      <vt:lpstr>黑体</vt:lpstr>
      <vt:lpstr>华文楷体</vt:lpstr>
      <vt:lpstr>宋体</vt:lpstr>
      <vt:lpstr>微软雅黑</vt:lpstr>
      <vt:lpstr>Arial</vt:lpstr>
      <vt:lpstr>Calibri</vt:lpstr>
      <vt:lpstr>Calibri Light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收藏夹</vt:lpstr>
      <vt:lpstr>PowerPoint 演示文稿</vt:lpstr>
      <vt:lpstr>右键</vt:lpstr>
      <vt:lpstr>常用工具</vt:lpstr>
      <vt:lpstr>修改用户密码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张俊杰</dc:creator>
  <cp:lastModifiedBy>lucy lin</cp:lastModifiedBy>
  <cp:revision>263</cp:revision>
  <dcterms:created xsi:type="dcterms:W3CDTF">2016-12-26T09:21:00Z</dcterms:created>
  <dcterms:modified xsi:type="dcterms:W3CDTF">2019-07-22T03:59:44Z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2052-11.1.0.8863</vt:lpwstr>
  </property>
  <property fmtid="{D5CDD505-2E9C-101B-9397-08002B2CF9AE}" pid="3" name="KSORubyTemplateID">
    <vt:lpwstr>2</vt:lpwstr>
  </property>
</Properties>
</file>